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56" r:id="rId4"/>
    <p:sldId id="257" r:id="rId5"/>
    <p:sldId id="258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FC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24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1874EB-B5B3-42FD-87DD-C386426C90A9}" type="doc">
      <dgm:prSet loTypeId="urn:microsoft.com/office/officeart/2005/8/layout/matrix1" loCatId="matrix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03DCBB2B-BCFE-4FF1-8EDA-752344E284D7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r>
            <a:rPr lang="ru-RU" sz="3600" b="1" dirty="0" smtClean="0"/>
            <a:t>Цифровые</a:t>
          </a:r>
        </a:p>
        <a:p>
          <a:r>
            <a:rPr lang="ru-RU" sz="3600" b="1" dirty="0" smtClean="0"/>
            <a:t>зоны школы</a:t>
          </a:r>
          <a:endParaRPr lang="ru-RU" sz="3600" b="1" dirty="0"/>
        </a:p>
      </dgm:t>
    </dgm:pt>
    <dgm:pt modelId="{BFF0D2CF-DA84-435B-81E2-C094165E3DD5}" type="parTrans" cxnId="{968F4567-F314-46EE-AD79-2AFD46888900}">
      <dgm:prSet/>
      <dgm:spPr/>
      <dgm:t>
        <a:bodyPr/>
        <a:lstStyle/>
        <a:p>
          <a:endParaRPr lang="ru-RU"/>
        </a:p>
      </dgm:t>
    </dgm:pt>
    <dgm:pt modelId="{1FB3120E-5E00-4680-9105-348487E5945B}" type="sibTrans" cxnId="{968F4567-F314-46EE-AD79-2AFD46888900}">
      <dgm:prSet/>
      <dgm:spPr/>
      <dgm:t>
        <a:bodyPr/>
        <a:lstStyle/>
        <a:p>
          <a:endParaRPr lang="ru-RU"/>
        </a:p>
      </dgm:t>
    </dgm:pt>
    <dgm:pt modelId="{F7085CAA-EB07-4858-9A16-84B90D07069B}">
      <dgm:prSet phldrT="[Текст]" custT="1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pPr algn="l"/>
          <a:r>
            <a:rPr lang="ru-RU" sz="2400" b="1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rPr>
            <a:t>Предметные кабинеты</a:t>
          </a:r>
        </a:p>
        <a:p>
          <a:pPr algn="l"/>
          <a:r>
            <a:rPr lang="ru-RU" sz="2400" b="1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rPr>
            <a:t>Компьютерные классы</a:t>
          </a:r>
        </a:p>
        <a:p>
          <a:pPr algn="ctr"/>
          <a:endParaRPr lang="ru-RU" sz="1700" b="1" dirty="0" smtClean="0">
            <a:latin typeface="Calibri" pitchFamily="34" charset="0"/>
            <a:cs typeface="Calibri" pitchFamily="34" charset="0"/>
          </a:endParaRPr>
        </a:p>
      </dgm:t>
    </dgm:pt>
    <dgm:pt modelId="{529744D2-ABEA-4080-A3D2-4BBEB207D8BF}" type="parTrans" cxnId="{16AA1521-53E5-4CDC-8564-FC5A7EBAF2C0}">
      <dgm:prSet/>
      <dgm:spPr/>
      <dgm:t>
        <a:bodyPr/>
        <a:lstStyle/>
        <a:p>
          <a:endParaRPr lang="ru-RU"/>
        </a:p>
      </dgm:t>
    </dgm:pt>
    <dgm:pt modelId="{0D039484-4356-4471-B872-47E4F7D27793}" type="sibTrans" cxnId="{16AA1521-53E5-4CDC-8564-FC5A7EBAF2C0}">
      <dgm:prSet/>
      <dgm:spPr/>
      <dgm:t>
        <a:bodyPr/>
        <a:lstStyle/>
        <a:p>
          <a:endParaRPr lang="ru-RU"/>
        </a:p>
      </dgm:t>
    </dgm:pt>
    <dgm:pt modelId="{5CB8D8B4-47C5-45FD-91A1-75BD7453F8BF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b="1" dirty="0" smtClean="0">
            <a:solidFill>
              <a:srgbClr val="002060"/>
            </a:solidFill>
          </a:endParaRPr>
        </a:p>
        <a:p>
          <a:pPr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b="1" dirty="0" smtClean="0">
            <a:solidFill>
              <a:srgbClr val="002060"/>
            </a:solidFill>
          </a:endParaRPr>
        </a:p>
        <a:p>
          <a:pPr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dirty="0" smtClean="0">
              <a:solidFill>
                <a:srgbClr val="002060"/>
              </a:solidFill>
            </a:rPr>
            <a:t> Электронная почта</a:t>
          </a:r>
        </a:p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1" dirty="0" smtClean="0">
              <a:solidFill>
                <a:srgbClr val="002060"/>
              </a:solidFill>
            </a:rPr>
            <a:t>Музей (ИКТ в работе)</a:t>
          </a:r>
        </a:p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1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rPr>
            <a:t>Библиотека(</a:t>
          </a:r>
          <a:r>
            <a:rPr lang="ru-RU" sz="2400" b="1" dirty="0" err="1" smtClean="0">
              <a:solidFill>
                <a:srgbClr val="002060"/>
              </a:solidFill>
              <a:latin typeface="Calibri" pitchFamily="34" charset="0"/>
              <a:cs typeface="Calibri" pitchFamily="34" charset="0"/>
            </a:rPr>
            <a:t>медиацентр</a:t>
          </a:r>
          <a:r>
            <a:rPr lang="ru-RU" sz="2400" b="1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</a:rPr>
            <a:t>)</a:t>
          </a:r>
          <a:endParaRPr lang="ru-RU" sz="2000" b="1" dirty="0" smtClean="0">
            <a:solidFill>
              <a:srgbClr val="002060"/>
            </a:solidFill>
            <a:latin typeface="Calibri" pitchFamily="34" charset="0"/>
            <a:cs typeface="Calibri" pitchFamily="34" charset="0"/>
          </a:endParaRPr>
        </a:p>
        <a:p>
          <a:pPr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b="1" dirty="0" smtClean="0">
            <a:solidFill>
              <a:srgbClr val="002060"/>
            </a:solidFill>
          </a:endParaRPr>
        </a:p>
        <a:p>
          <a:pPr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>
            <a:solidFill>
              <a:srgbClr val="002060"/>
            </a:solidFill>
          </a:endParaRPr>
        </a:p>
      </dgm:t>
    </dgm:pt>
    <dgm:pt modelId="{C3A3C27B-C420-478F-AA2E-92570B7AA919}" type="parTrans" cxnId="{10229C03-CC88-4D28-ABAA-D236BEB9BEE8}">
      <dgm:prSet/>
      <dgm:spPr/>
      <dgm:t>
        <a:bodyPr/>
        <a:lstStyle/>
        <a:p>
          <a:endParaRPr lang="ru-RU"/>
        </a:p>
      </dgm:t>
    </dgm:pt>
    <dgm:pt modelId="{1FEC9E49-60E1-484F-9A86-DC2AA11F2ADA}" type="sibTrans" cxnId="{10229C03-CC88-4D28-ABAA-D236BEB9BEE8}">
      <dgm:prSet/>
      <dgm:spPr/>
      <dgm:t>
        <a:bodyPr/>
        <a:lstStyle/>
        <a:p>
          <a:endParaRPr lang="ru-RU"/>
        </a:p>
      </dgm:t>
    </dgm:pt>
    <dgm:pt modelId="{22F80C19-9EDB-4EAB-8C7F-BAE457C662EE}">
      <dgm:prSet phldrT="[Текст]"/>
      <dgm:spPr/>
      <dgm:t>
        <a:bodyPr/>
        <a:lstStyle/>
        <a:p>
          <a:pPr algn="l"/>
          <a:r>
            <a:rPr lang="ru-RU" b="1" dirty="0" smtClean="0">
              <a:solidFill>
                <a:srgbClr val="002060"/>
              </a:solidFill>
            </a:rPr>
            <a:t>Дополнительное образование </a:t>
          </a:r>
        </a:p>
        <a:p>
          <a:pPr algn="l"/>
          <a:r>
            <a:rPr lang="ru-RU" b="1" dirty="0" smtClean="0">
              <a:solidFill>
                <a:srgbClr val="002060"/>
              </a:solidFill>
            </a:rPr>
            <a:t>Воспитательная и </a:t>
          </a:r>
          <a:r>
            <a:rPr lang="ru-RU" b="1" dirty="0" err="1" smtClean="0">
              <a:solidFill>
                <a:srgbClr val="002060"/>
              </a:solidFill>
            </a:rPr>
            <a:t>досуговая</a:t>
          </a:r>
          <a:r>
            <a:rPr lang="ru-RU" b="1" dirty="0" smtClean="0">
              <a:solidFill>
                <a:srgbClr val="002060"/>
              </a:solidFill>
            </a:rPr>
            <a:t> деятельность</a:t>
          </a:r>
          <a:endParaRPr lang="ru-RU" b="1" dirty="0">
            <a:solidFill>
              <a:srgbClr val="002060"/>
            </a:solidFill>
          </a:endParaRPr>
        </a:p>
      </dgm:t>
    </dgm:pt>
    <dgm:pt modelId="{5EE01FE7-1A2B-486B-B885-7E3FC7A758D2}" type="parTrans" cxnId="{3B9B7CF9-C00B-4601-B6EE-D0D86DB16ACE}">
      <dgm:prSet/>
      <dgm:spPr/>
      <dgm:t>
        <a:bodyPr/>
        <a:lstStyle/>
        <a:p>
          <a:endParaRPr lang="ru-RU"/>
        </a:p>
      </dgm:t>
    </dgm:pt>
    <dgm:pt modelId="{9BE22630-CE1A-4967-97C4-DE67D779DEB9}" type="sibTrans" cxnId="{3B9B7CF9-C00B-4601-B6EE-D0D86DB16ACE}">
      <dgm:prSet/>
      <dgm:spPr/>
      <dgm:t>
        <a:bodyPr/>
        <a:lstStyle/>
        <a:p>
          <a:endParaRPr lang="ru-RU"/>
        </a:p>
      </dgm:t>
    </dgm:pt>
    <dgm:pt modelId="{76309260-DFEA-48D9-A200-D803CC65290D}">
      <dgm:prSet phldrT="[Текст]" phldr="1"/>
      <dgm:spPr/>
      <dgm:t>
        <a:bodyPr/>
        <a:lstStyle/>
        <a:p>
          <a:endParaRPr lang="ru-RU"/>
        </a:p>
      </dgm:t>
    </dgm:pt>
    <dgm:pt modelId="{A72F71DE-F8E0-4EE3-8E3A-FA318671173F}" type="parTrans" cxnId="{6F63385C-C660-4014-954B-F4314F7B012B}">
      <dgm:prSet/>
      <dgm:spPr/>
      <dgm:t>
        <a:bodyPr/>
        <a:lstStyle/>
        <a:p>
          <a:endParaRPr lang="ru-RU"/>
        </a:p>
      </dgm:t>
    </dgm:pt>
    <dgm:pt modelId="{F282B36C-9A44-4FCC-A86E-D246B5682E4E}" type="sibTrans" cxnId="{6F63385C-C660-4014-954B-F4314F7B012B}">
      <dgm:prSet/>
      <dgm:spPr/>
      <dgm:t>
        <a:bodyPr/>
        <a:lstStyle/>
        <a:p>
          <a:endParaRPr lang="ru-RU"/>
        </a:p>
      </dgm:t>
    </dgm:pt>
    <dgm:pt modelId="{704123E6-46AE-48E5-ADE9-0C0632A5019A}">
      <dgm:prSet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    Административная зона</a:t>
          </a:r>
        </a:p>
        <a:p>
          <a:r>
            <a:rPr lang="ru-RU" b="1" dirty="0" smtClean="0">
              <a:solidFill>
                <a:srgbClr val="002060"/>
              </a:solidFill>
            </a:rPr>
            <a:t>Начальное и основное обучение</a:t>
          </a:r>
        </a:p>
        <a:p>
          <a:r>
            <a:rPr lang="ru-RU" b="1" dirty="0" smtClean="0">
              <a:solidFill>
                <a:srgbClr val="002060"/>
              </a:solidFill>
            </a:rPr>
            <a:t>Методическая работа</a:t>
          </a:r>
          <a:endParaRPr lang="ru-RU" b="1" dirty="0">
            <a:solidFill>
              <a:srgbClr val="002060"/>
            </a:solidFill>
          </a:endParaRPr>
        </a:p>
      </dgm:t>
    </dgm:pt>
    <dgm:pt modelId="{7BE32854-DFBD-479C-A292-84A195CCAECC}" type="parTrans" cxnId="{E77F440E-2362-4633-907D-22FB6742ACB3}">
      <dgm:prSet/>
      <dgm:spPr/>
      <dgm:t>
        <a:bodyPr/>
        <a:lstStyle/>
        <a:p>
          <a:endParaRPr lang="ru-RU"/>
        </a:p>
      </dgm:t>
    </dgm:pt>
    <dgm:pt modelId="{99953285-3895-47FF-A5ED-6BE004F52238}" type="sibTrans" cxnId="{E77F440E-2362-4633-907D-22FB6742ACB3}">
      <dgm:prSet/>
      <dgm:spPr/>
      <dgm:t>
        <a:bodyPr/>
        <a:lstStyle/>
        <a:p>
          <a:endParaRPr lang="ru-RU"/>
        </a:p>
      </dgm:t>
    </dgm:pt>
    <dgm:pt modelId="{7933B976-72FF-4D3A-8C9E-E7E54AFD3FA9}" type="pres">
      <dgm:prSet presAssocID="{C31874EB-B5B3-42FD-87DD-C386426C90A9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8D82D9D-AB35-4CDD-9430-C64FFB4D3EBA}" type="pres">
      <dgm:prSet presAssocID="{C31874EB-B5B3-42FD-87DD-C386426C90A9}" presName="matrix" presStyleCnt="0"/>
      <dgm:spPr/>
    </dgm:pt>
    <dgm:pt modelId="{35E91F4A-62CD-4D20-BC52-02EFDEA0DF06}" type="pres">
      <dgm:prSet presAssocID="{C31874EB-B5B3-42FD-87DD-C386426C90A9}" presName="tile1" presStyleLbl="node1" presStyleIdx="0" presStyleCnt="4"/>
      <dgm:spPr/>
      <dgm:t>
        <a:bodyPr/>
        <a:lstStyle/>
        <a:p>
          <a:endParaRPr lang="ru-RU"/>
        </a:p>
      </dgm:t>
    </dgm:pt>
    <dgm:pt modelId="{7B9CAA20-9326-4857-90DC-B99633DF83E8}" type="pres">
      <dgm:prSet presAssocID="{C31874EB-B5B3-42FD-87DD-C386426C90A9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138ABD-FE8F-4EDD-B19E-68A380D9343C}" type="pres">
      <dgm:prSet presAssocID="{C31874EB-B5B3-42FD-87DD-C386426C90A9}" presName="tile2" presStyleLbl="node1" presStyleIdx="1" presStyleCnt="4"/>
      <dgm:spPr/>
      <dgm:t>
        <a:bodyPr/>
        <a:lstStyle/>
        <a:p>
          <a:endParaRPr lang="ru-RU"/>
        </a:p>
      </dgm:t>
    </dgm:pt>
    <dgm:pt modelId="{C94B5D64-8457-484D-A8FE-272CAB144D08}" type="pres">
      <dgm:prSet presAssocID="{C31874EB-B5B3-42FD-87DD-C386426C90A9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AB0596-0BA0-4B4A-B939-786AC1BB195A}" type="pres">
      <dgm:prSet presAssocID="{C31874EB-B5B3-42FD-87DD-C386426C90A9}" presName="tile3" presStyleLbl="node1" presStyleIdx="2" presStyleCnt="4"/>
      <dgm:spPr/>
      <dgm:t>
        <a:bodyPr/>
        <a:lstStyle/>
        <a:p>
          <a:endParaRPr lang="ru-RU"/>
        </a:p>
      </dgm:t>
    </dgm:pt>
    <dgm:pt modelId="{A5403763-7B97-4113-ABDC-354FE68548BA}" type="pres">
      <dgm:prSet presAssocID="{C31874EB-B5B3-42FD-87DD-C386426C90A9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D37C20-CC54-47D1-8512-10FEA1C55B52}" type="pres">
      <dgm:prSet presAssocID="{C31874EB-B5B3-42FD-87DD-C386426C90A9}" presName="tile4" presStyleLbl="node1" presStyleIdx="3" presStyleCnt="4"/>
      <dgm:spPr/>
      <dgm:t>
        <a:bodyPr/>
        <a:lstStyle/>
        <a:p>
          <a:endParaRPr lang="ru-RU"/>
        </a:p>
      </dgm:t>
    </dgm:pt>
    <dgm:pt modelId="{60F4C451-5FBC-4B97-B77E-988BDA702A8B}" type="pres">
      <dgm:prSet presAssocID="{C31874EB-B5B3-42FD-87DD-C386426C90A9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101945-56D9-4AC3-8713-1E46E8608BC6}" type="pres">
      <dgm:prSet presAssocID="{C31874EB-B5B3-42FD-87DD-C386426C90A9}" presName="centerTile" presStyleLbl="fgShp" presStyleIdx="0" presStyleCnt="1" custScaleX="153623" custScaleY="126582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FCA339AC-7BD6-4486-B2CE-A74CFA5C0C46}" type="presOf" srcId="{5CB8D8B4-47C5-45FD-91A1-75BD7453F8BF}" destId="{31138ABD-FE8F-4EDD-B19E-68A380D9343C}" srcOrd="0" destOrd="0" presId="urn:microsoft.com/office/officeart/2005/8/layout/matrix1"/>
    <dgm:cxn modelId="{2CA2F4FF-E22D-4577-92A6-C96F38C4FA27}" type="presOf" srcId="{704123E6-46AE-48E5-ADE9-0C0632A5019A}" destId="{4AAB0596-0BA0-4B4A-B939-786AC1BB195A}" srcOrd="0" destOrd="0" presId="urn:microsoft.com/office/officeart/2005/8/layout/matrix1"/>
    <dgm:cxn modelId="{6F59843C-5635-4A35-B06B-350CF3ED0D04}" type="presOf" srcId="{03DCBB2B-BCFE-4FF1-8EDA-752344E284D7}" destId="{4E101945-56D9-4AC3-8713-1E46E8608BC6}" srcOrd="0" destOrd="0" presId="urn:microsoft.com/office/officeart/2005/8/layout/matrix1"/>
    <dgm:cxn modelId="{16AA1521-53E5-4CDC-8564-FC5A7EBAF2C0}" srcId="{03DCBB2B-BCFE-4FF1-8EDA-752344E284D7}" destId="{F7085CAA-EB07-4858-9A16-84B90D07069B}" srcOrd="0" destOrd="0" parTransId="{529744D2-ABEA-4080-A3D2-4BBEB207D8BF}" sibTransId="{0D039484-4356-4471-B872-47E4F7D27793}"/>
    <dgm:cxn modelId="{5FFE0A84-332E-4414-8912-D28F0534EB9F}" type="presOf" srcId="{F7085CAA-EB07-4858-9A16-84B90D07069B}" destId="{35E91F4A-62CD-4D20-BC52-02EFDEA0DF06}" srcOrd="0" destOrd="0" presId="urn:microsoft.com/office/officeart/2005/8/layout/matrix1"/>
    <dgm:cxn modelId="{10229C03-CC88-4D28-ABAA-D236BEB9BEE8}" srcId="{03DCBB2B-BCFE-4FF1-8EDA-752344E284D7}" destId="{5CB8D8B4-47C5-45FD-91A1-75BD7453F8BF}" srcOrd="1" destOrd="0" parTransId="{C3A3C27B-C420-478F-AA2E-92570B7AA919}" sibTransId="{1FEC9E49-60E1-484F-9A86-DC2AA11F2ADA}"/>
    <dgm:cxn modelId="{0F6F1F83-20B3-4C77-839D-43EA0A7D04D3}" type="presOf" srcId="{C31874EB-B5B3-42FD-87DD-C386426C90A9}" destId="{7933B976-72FF-4D3A-8C9E-E7E54AFD3FA9}" srcOrd="0" destOrd="0" presId="urn:microsoft.com/office/officeart/2005/8/layout/matrix1"/>
    <dgm:cxn modelId="{FEB432A6-0C26-4AF0-B769-E9EAEFD9C112}" type="presOf" srcId="{5CB8D8B4-47C5-45FD-91A1-75BD7453F8BF}" destId="{C94B5D64-8457-484D-A8FE-272CAB144D08}" srcOrd="1" destOrd="0" presId="urn:microsoft.com/office/officeart/2005/8/layout/matrix1"/>
    <dgm:cxn modelId="{3B9B7CF9-C00B-4601-B6EE-D0D86DB16ACE}" srcId="{03DCBB2B-BCFE-4FF1-8EDA-752344E284D7}" destId="{22F80C19-9EDB-4EAB-8C7F-BAE457C662EE}" srcOrd="3" destOrd="0" parTransId="{5EE01FE7-1A2B-486B-B885-7E3FC7A758D2}" sibTransId="{9BE22630-CE1A-4967-97C4-DE67D779DEB9}"/>
    <dgm:cxn modelId="{DEBFB922-7974-4569-9FBA-D0C7FE60DAF8}" type="presOf" srcId="{22F80C19-9EDB-4EAB-8C7F-BAE457C662EE}" destId="{3DD37C20-CC54-47D1-8512-10FEA1C55B52}" srcOrd="0" destOrd="0" presId="urn:microsoft.com/office/officeart/2005/8/layout/matrix1"/>
    <dgm:cxn modelId="{968F4567-F314-46EE-AD79-2AFD46888900}" srcId="{C31874EB-B5B3-42FD-87DD-C386426C90A9}" destId="{03DCBB2B-BCFE-4FF1-8EDA-752344E284D7}" srcOrd="0" destOrd="0" parTransId="{BFF0D2CF-DA84-435B-81E2-C094165E3DD5}" sibTransId="{1FB3120E-5E00-4680-9105-348487E5945B}"/>
    <dgm:cxn modelId="{6F63385C-C660-4014-954B-F4314F7B012B}" srcId="{03DCBB2B-BCFE-4FF1-8EDA-752344E284D7}" destId="{76309260-DFEA-48D9-A200-D803CC65290D}" srcOrd="4" destOrd="0" parTransId="{A72F71DE-F8E0-4EE3-8E3A-FA318671173F}" sibTransId="{F282B36C-9A44-4FCC-A86E-D246B5682E4E}"/>
    <dgm:cxn modelId="{DF72AFF3-2A24-4425-A325-87D859BBF1F3}" type="presOf" srcId="{22F80C19-9EDB-4EAB-8C7F-BAE457C662EE}" destId="{60F4C451-5FBC-4B97-B77E-988BDA702A8B}" srcOrd="1" destOrd="0" presId="urn:microsoft.com/office/officeart/2005/8/layout/matrix1"/>
    <dgm:cxn modelId="{AC33598F-676C-4765-A8A5-AC1285BA1846}" type="presOf" srcId="{704123E6-46AE-48E5-ADE9-0C0632A5019A}" destId="{A5403763-7B97-4113-ABDC-354FE68548BA}" srcOrd="1" destOrd="0" presId="urn:microsoft.com/office/officeart/2005/8/layout/matrix1"/>
    <dgm:cxn modelId="{88744B15-7E95-4E09-803D-29F8365E2A12}" type="presOf" srcId="{F7085CAA-EB07-4858-9A16-84B90D07069B}" destId="{7B9CAA20-9326-4857-90DC-B99633DF83E8}" srcOrd="1" destOrd="0" presId="urn:microsoft.com/office/officeart/2005/8/layout/matrix1"/>
    <dgm:cxn modelId="{E77F440E-2362-4633-907D-22FB6742ACB3}" srcId="{03DCBB2B-BCFE-4FF1-8EDA-752344E284D7}" destId="{704123E6-46AE-48E5-ADE9-0C0632A5019A}" srcOrd="2" destOrd="0" parTransId="{7BE32854-DFBD-479C-A292-84A195CCAECC}" sibTransId="{99953285-3895-47FF-A5ED-6BE004F52238}"/>
    <dgm:cxn modelId="{376C6355-60F0-41EA-B230-F157661FDC48}" type="presParOf" srcId="{7933B976-72FF-4D3A-8C9E-E7E54AFD3FA9}" destId="{38D82D9D-AB35-4CDD-9430-C64FFB4D3EBA}" srcOrd="0" destOrd="0" presId="urn:microsoft.com/office/officeart/2005/8/layout/matrix1"/>
    <dgm:cxn modelId="{E92ABA68-74BA-4FE5-B791-F06ED3610256}" type="presParOf" srcId="{38D82D9D-AB35-4CDD-9430-C64FFB4D3EBA}" destId="{35E91F4A-62CD-4D20-BC52-02EFDEA0DF06}" srcOrd="0" destOrd="0" presId="urn:microsoft.com/office/officeart/2005/8/layout/matrix1"/>
    <dgm:cxn modelId="{0C1C859A-F253-4D82-9B3B-0146D05968A1}" type="presParOf" srcId="{38D82D9D-AB35-4CDD-9430-C64FFB4D3EBA}" destId="{7B9CAA20-9326-4857-90DC-B99633DF83E8}" srcOrd="1" destOrd="0" presId="urn:microsoft.com/office/officeart/2005/8/layout/matrix1"/>
    <dgm:cxn modelId="{CC4FD128-1F13-4AFD-8C3F-F0828FBCCF17}" type="presParOf" srcId="{38D82D9D-AB35-4CDD-9430-C64FFB4D3EBA}" destId="{31138ABD-FE8F-4EDD-B19E-68A380D9343C}" srcOrd="2" destOrd="0" presId="urn:microsoft.com/office/officeart/2005/8/layout/matrix1"/>
    <dgm:cxn modelId="{3CE476CC-C9E3-4994-8CDA-FFB6311149B9}" type="presParOf" srcId="{38D82D9D-AB35-4CDD-9430-C64FFB4D3EBA}" destId="{C94B5D64-8457-484D-A8FE-272CAB144D08}" srcOrd="3" destOrd="0" presId="urn:microsoft.com/office/officeart/2005/8/layout/matrix1"/>
    <dgm:cxn modelId="{1932A395-7B4F-4CE0-91EE-4E4225FD8932}" type="presParOf" srcId="{38D82D9D-AB35-4CDD-9430-C64FFB4D3EBA}" destId="{4AAB0596-0BA0-4B4A-B939-786AC1BB195A}" srcOrd="4" destOrd="0" presId="urn:microsoft.com/office/officeart/2005/8/layout/matrix1"/>
    <dgm:cxn modelId="{D7AB4C1F-AC79-4970-ADF8-04BF1C560381}" type="presParOf" srcId="{38D82D9D-AB35-4CDD-9430-C64FFB4D3EBA}" destId="{A5403763-7B97-4113-ABDC-354FE68548BA}" srcOrd="5" destOrd="0" presId="urn:microsoft.com/office/officeart/2005/8/layout/matrix1"/>
    <dgm:cxn modelId="{B884DE3C-C30B-4FFE-8612-FC3C081565CA}" type="presParOf" srcId="{38D82D9D-AB35-4CDD-9430-C64FFB4D3EBA}" destId="{3DD37C20-CC54-47D1-8512-10FEA1C55B52}" srcOrd="6" destOrd="0" presId="urn:microsoft.com/office/officeart/2005/8/layout/matrix1"/>
    <dgm:cxn modelId="{C4930826-B58E-4581-9C42-2D52D341A9F7}" type="presParOf" srcId="{38D82D9D-AB35-4CDD-9430-C64FFB4D3EBA}" destId="{60F4C451-5FBC-4B97-B77E-988BDA702A8B}" srcOrd="7" destOrd="0" presId="urn:microsoft.com/office/officeart/2005/8/layout/matrix1"/>
    <dgm:cxn modelId="{56CC3DC8-6AF9-4248-B3E6-8BD6FA3F0B37}" type="presParOf" srcId="{7933B976-72FF-4D3A-8C9E-E7E54AFD3FA9}" destId="{4E101945-56D9-4AC3-8713-1E46E8608BC6}" srcOrd="1" destOrd="0" presId="urn:microsoft.com/office/officeart/2005/8/layout/matrix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CF8CB19-1AFF-4C84-903C-CA9E3036BC9B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AAE179E-4B5E-423C-AD45-C6EC43BC4F17}">
      <dgm:prSet phldrT="[Текст]" phldr="1"/>
      <dgm:spPr/>
      <dgm:t>
        <a:bodyPr/>
        <a:lstStyle/>
        <a:p>
          <a:endParaRPr lang="ru-RU" dirty="0"/>
        </a:p>
      </dgm:t>
    </dgm:pt>
    <dgm:pt modelId="{62D41865-793D-4112-859D-E09B6E73D37B}" type="parTrans" cxnId="{C3A09061-5B98-4D5E-A48C-767A5A56DE71}">
      <dgm:prSet/>
      <dgm:spPr/>
      <dgm:t>
        <a:bodyPr/>
        <a:lstStyle/>
        <a:p>
          <a:endParaRPr lang="ru-RU"/>
        </a:p>
      </dgm:t>
    </dgm:pt>
    <dgm:pt modelId="{CE1127E2-A390-4DF1-85BC-05DCD7B3E94C}" type="sibTrans" cxnId="{C3A09061-5B98-4D5E-A48C-767A5A56DE71}">
      <dgm:prSet/>
      <dgm:spPr/>
      <dgm:t>
        <a:bodyPr/>
        <a:lstStyle/>
        <a:p>
          <a:endParaRPr lang="ru-RU"/>
        </a:p>
      </dgm:t>
    </dgm:pt>
    <dgm:pt modelId="{604EC5CD-9DB8-4E3E-98D3-596EB6C1338D}">
      <dgm:prSet phldrT="[Текст]"/>
      <dgm:spPr/>
      <dgm:t>
        <a:bodyPr/>
        <a:lstStyle/>
        <a:p>
          <a:r>
            <a:rPr lang="ru-RU" dirty="0" smtClean="0"/>
            <a:t>Организация образовательного процесса с использованием ИКТ</a:t>
          </a:r>
          <a:endParaRPr lang="ru-RU" dirty="0"/>
        </a:p>
      </dgm:t>
    </dgm:pt>
    <dgm:pt modelId="{1F2C5786-E9E6-49A5-875A-5C11F722E91E}" type="parTrans" cxnId="{22620455-C00F-4ED5-AE51-3C89C92052F5}">
      <dgm:prSet/>
      <dgm:spPr/>
      <dgm:t>
        <a:bodyPr/>
        <a:lstStyle/>
        <a:p>
          <a:endParaRPr lang="ru-RU"/>
        </a:p>
      </dgm:t>
    </dgm:pt>
    <dgm:pt modelId="{9100BD66-AC4B-4EB9-992E-A521438077CB}" type="sibTrans" cxnId="{22620455-C00F-4ED5-AE51-3C89C92052F5}">
      <dgm:prSet/>
      <dgm:spPr/>
      <dgm:t>
        <a:bodyPr/>
        <a:lstStyle/>
        <a:p>
          <a:endParaRPr lang="ru-RU"/>
        </a:p>
      </dgm:t>
    </dgm:pt>
    <dgm:pt modelId="{8F9AD621-803C-48A4-AEF6-5F23FBBA7FC9}">
      <dgm:prSet phldrT="[Текст]" phldr="1"/>
      <dgm:spPr/>
      <dgm:t>
        <a:bodyPr/>
        <a:lstStyle/>
        <a:p>
          <a:endParaRPr lang="ru-RU" dirty="0"/>
        </a:p>
      </dgm:t>
    </dgm:pt>
    <dgm:pt modelId="{877E3E25-3BA5-40F9-A34A-FCC9D60F12B7}" type="parTrans" cxnId="{60F59553-5F29-4E49-BABC-14B5CDE68A35}">
      <dgm:prSet/>
      <dgm:spPr/>
      <dgm:t>
        <a:bodyPr/>
        <a:lstStyle/>
        <a:p>
          <a:endParaRPr lang="ru-RU"/>
        </a:p>
      </dgm:t>
    </dgm:pt>
    <dgm:pt modelId="{4FCA7C2A-1F5F-41C4-80D8-2E753E8ABD51}" type="sibTrans" cxnId="{60F59553-5F29-4E49-BABC-14B5CDE68A35}">
      <dgm:prSet/>
      <dgm:spPr/>
      <dgm:t>
        <a:bodyPr/>
        <a:lstStyle/>
        <a:p>
          <a:endParaRPr lang="ru-RU"/>
        </a:p>
      </dgm:t>
    </dgm:pt>
    <dgm:pt modelId="{F260909D-D07B-452B-9F0F-395C83084058}">
      <dgm:prSet phldrT="[Текст]"/>
      <dgm:spPr/>
      <dgm:t>
        <a:bodyPr/>
        <a:lstStyle/>
        <a:p>
          <a:r>
            <a:rPr lang="ru-RU" dirty="0" smtClean="0"/>
            <a:t>Информационное взаимодействие (организация постоянного доступа в </a:t>
          </a:r>
          <a:r>
            <a:rPr lang="ru-RU" dirty="0" err="1" smtClean="0"/>
            <a:t>Интернет,поддержка</a:t>
          </a:r>
          <a:r>
            <a:rPr lang="ru-RU" dirty="0" smtClean="0"/>
            <a:t> школьного сайта)</a:t>
          </a:r>
          <a:endParaRPr lang="ru-RU" dirty="0"/>
        </a:p>
      </dgm:t>
    </dgm:pt>
    <dgm:pt modelId="{F3662FB6-03D8-475E-A953-DED136E0CC5D}" type="parTrans" cxnId="{0CA7F8DF-0C3B-40FF-B1D5-9F88E79BCD2E}">
      <dgm:prSet/>
      <dgm:spPr/>
      <dgm:t>
        <a:bodyPr/>
        <a:lstStyle/>
        <a:p>
          <a:endParaRPr lang="ru-RU"/>
        </a:p>
      </dgm:t>
    </dgm:pt>
    <dgm:pt modelId="{69E688CE-A9E3-4946-B4E4-EADAE7AE567A}" type="sibTrans" cxnId="{0CA7F8DF-0C3B-40FF-B1D5-9F88E79BCD2E}">
      <dgm:prSet/>
      <dgm:spPr/>
      <dgm:t>
        <a:bodyPr/>
        <a:lstStyle/>
        <a:p>
          <a:endParaRPr lang="ru-RU"/>
        </a:p>
      </dgm:t>
    </dgm:pt>
    <dgm:pt modelId="{CCA42891-AE17-40DD-8632-5A1C56E9DF32}">
      <dgm:prSet phldrT="[Текст]"/>
      <dgm:spPr/>
      <dgm:t>
        <a:bodyPr/>
        <a:lstStyle/>
        <a:p>
          <a:r>
            <a:rPr lang="ru-RU" dirty="0" smtClean="0"/>
            <a:t>Повышение квалификации и методической поддержки учителей в области использования ИКТ в образовательном процессе</a:t>
          </a:r>
          <a:endParaRPr lang="ru-RU" dirty="0"/>
        </a:p>
      </dgm:t>
    </dgm:pt>
    <dgm:pt modelId="{FD8D3A35-25F6-4391-B963-36A705364F36}" type="parTrans" cxnId="{33BD3DD7-8778-4965-A20C-2E56B6592DE9}">
      <dgm:prSet/>
      <dgm:spPr/>
      <dgm:t>
        <a:bodyPr/>
        <a:lstStyle/>
        <a:p>
          <a:endParaRPr lang="ru-RU"/>
        </a:p>
      </dgm:t>
    </dgm:pt>
    <dgm:pt modelId="{8F98F7E4-A4A2-4DFD-B6BE-3D813769C2FE}" type="sibTrans" cxnId="{33BD3DD7-8778-4965-A20C-2E56B6592DE9}">
      <dgm:prSet/>
      <dgm:spPr/>
      <dgm:t>
        <a:bodyPr/>
        <a:lstStyle/>
        <a:p>
          <a:endParaRPr lang="ru-RU"/>
        </a:p>
      </dgm:t>
    </dgm:pt>
    <dgm:pt modelId="{BABFC08A-FDF8-4ED9-8821-C422737CE04A}">
      <dgm:prSet/>
      <dgm:spPr/>
      <dgm:t>
        <a:bodyPr/>
        <a:lstStyle/>
        <a:p>
          <a:endParaRPr lang="ru-RU"/>
        </a:p>
      </dgm:t>
    </dgm:pt>
    <dgm:pt modelId="{6A28A2ED-7110-4724-8CF7-0A9002E5F1FF}" type="parTrans" cxnId="{E8599E63-1AAD-4CA9-9486-4DFA32238AA3}">
      <dgm:prSet/>
      <dgm:spPr/>
      <dgm:t>
        <a:bodyPr/>
        <a:lstStyle/>
        <a:p>
          <a:endParaRPr lang="ru-RU"/>
        </a:p>
      </dgm:t>
    </dgm:pt>
    <dgm:pt modelId="{D1B2774F-2087-4158-869C-B727E1AC5470}" type="sibTrans" cxnId="{E8599E63-1AAD-4CA9-9486-4DFA32238AA3}">
      <dgm:prSet/>
      <dgm:spPr/>
      <dgm:t>
        <a:bodyPr/>
        <a:lstStyle/>
        <a:p>
          <a:endParaRPr lang="ru-RU"/>
        </a:p>
      </dgm:t>
    </dgm:pt>
    <dgm:pt modelId="{40301464-A97E-46D1-BEAA-4FF185281F36}">
      <dgm:prSet/>
      <dgm:spPr/>
      <dgm:t>
        <a:bodyPr/>
        <a:lstStyle/>
        <a:p>
          <a:r>
            <a:rPr lang="ru-RU" dirty="0" smtClean="0"/>
            <a:t>Организация досуга учащихся школы (вовлечение учащихся в проектную деятельность с </a:t>
          </a:r>
          <a:r>
            <a:rPr lang="ru-RU" dirty="0" err="1" smtClean="0"/>
            <a:t>ипользованием</a:t>
          </a:r>
          <a:r>
            <a:rPr lang="ru-RU" dirty="0" smtClean="0"/>
            <a:t> ИКТ)</a:t>
          </a:r>
          <a:endParaRPr lang="ru-RU" dirty="0"/>
        </a:p>
      </dgm:t>
    </dgm:pt>
    <dgm:pt modelId="{67681004-B3EC-44C5-B15A-070125704004}" type="parTrans" cxnId="{67AF1BE1-79AA-448A-8F55-A11E1469ED5D}">
      <dgm:prSet/>
      <dgm:spPr/>
      <dgm:t>
        <a:bodyPr/>
        <a:lstStyle/>
        <a:p>
          <a:endParaRPr lang="ru-RU"/>
        </a:p>
      </dgm:t>
    </dgm:pt>
    <dgm:pt modelId="{867F1968-89EE-4A52-A89E-44AAAE6B2759}" type="sibTrans" cxnId="{67AF1BE1-79AA-448A-8F55-A11E1469ED5D}">
      <dgm:prSet/>
      <dgm:spPr/>
      <dgm:t>
        <a:bodyPr/>
        <a:lstStyle/>
        <a:p>
          <a:endParaRPr lang="ru-RU"/>
        </a:p>
      </dgm:t>
    </dgm:pt>
    <dgm:pt modelId="{2E500024-9025-47BC-BFD5-6AEBAF277BDC}">
      <dgm:prSet phldrT="[Текст]" phldr="1"/>
      <dgm:spPr/>
      <dgm:t>
        <a:bodyPr/>
        <a:lstStyle/>
        <a:p>
          <a:endParaRPr lang="ru-RU" dirty="0"/>
        </a:p>
      </dgm:t>
    </dgm:pt>
    <dgm:pt modelId="{8FA53E0B-4AE9-49A6-9F30-FAB8141F4235}" type="sibTrans" cxnId="{12822D38-1A6C-47B0-B21F-20EDD01133D3}">
      <dgm:prSet/>
      <dgm:spPr/>
      <dgm:t>
        <a:bodyPr/>
        <a:lstStyle/>
        <a:p>
          <a:endParaRPr lang="ru-RU"/>
        </a:p>
      </dgm:t>
    </dgm:pt>
    <dgm:pt modelId="{99A1CBF7-351C-4F46-B42C-3D070B077C22}" type="parTrans" cxnId="{12822D38-1A6C-47B0-B21F-20EDD01133D3}">
      <dgm:prSet/>
      <dgm:spPr/>
      <dgm:t>
        <a:bodyPr/>
        <a:lstStyle/>
        <a:p>
          <a:endParaRPr lang="ru-RU"/>
        </a:p>
      </dgm:t>
    </dgm:pt>
    <dgm:pt modelId="{1610B5E6-9198-4104-A3D3-3B29D67CD7D3}" type="pres">
      <dgm:prSet presAssocID="{CCF8CB19-1AFF-4C84-903C-CA9E3036BC9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3889B3D-7DCD-4882-B79F-E871F51251D3}" type="pres">
      <dgm:prSet presAssocID="{6AAE179E-4B5E-423C-AD45-C6EC43BC4F17}" presName="composite" presStyleCnt="0"/>
      <dgm:spPr/>
    </dgm:pt>
    <dgm:pt modelId="{45E4FECF-CFBE-479F-99C6-4851FD5A6B22}" type="pres">
      <dgm:prSet presAssocID="{6AAE179E-4B5E-423C-AD45-C6EC43BC4F17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F2011B-678C-4725-ADFB-56C56E54F370}" type="pres">
      <dgm:prSet presAssocID="{6AAE179E-4B5E-423C-AD45-C6EC43BC4F17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71F46E-D5FE-45D9-AA2A-765B537CE628}" type="pres">
      <dgm:prSet presAssocID="{CE1127E2-A390-4DF1-85BC-05DCD7B3E94C}" presName="sp" presStyleCnt="0"/>
      <dgm:spPr/>
    </dgm:pt>
    <dgm:pt modelId="{3A67E4BC-36E3-4F82-8A42-8AC107393558}" type="pres">
      <dgm:prSet presAssocID="{8F9AD621-803C-48A4-AEF6-5F23FBBA7FC9}" presName="composite" presStyleCnt="0"/>
      <dgm:spPr/>
    </dgm:pt>
    <dgm:pt modelId="{E64360BA-A44C-496F-9326-CA932881BB23}" type="pres">
      <dgm:prSet presAssocID="{8F9AD621-803C-48A4-AEF6-5F23FBBA7FC9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42300F-15C1-4649-BE5A-08144776FCFA}" type="pres">
      <dgm:prSet presAssocID="{8F9AD621-803C-48A4-AEF6-5F23FBBA7FC9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470426-DFDD-4F48-AC71-682ACDD8BC3D}" type="pres">
      <dgm:prSet presAssocID="{4FCA7C2A-1F5F-41C4-80D8-2E753E8ABD51}" presName="sp" presStyleCnt="0"/>
      <dgm:spPr/>
    </dgm:pt>
    <dgm:pt modelId="{2B6083E2-958E-4EF9-ADB8-4C9EBBA6E60E}" type="pres">
      <dgm:prSet presAssocID="{2E500024-9025-47BC-BFD5-6AEBAF277BDC}" presName="composite" presStyleCnt="0"/>
      <dgm:spPr/>
    </dgm:pt>
    <dgm:pt modelId="{95E54B15-177F-4672-8E31-9146FCED7059}" type="pres">
      <dgm:prSet presAssocID="{2E500024-9025-47BC-BFD5-6AEBAF277BDC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234876-142D-4BE7-9F15-90A7930C54B1}" type="pres">
      <dgm:prSet presAssocID="{2E500024-9025-47BC-BFD5-6AEBAF277BDC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A6E5A1-DCC5-4DB9-A7DD-05341AE1B8C4}" type="pres">
      <dgm:prSet presAssocID="{8FA53E0B-4AE9-49A6-9F30-FAB8141F4235}" presName="sp" presStyleCnt="0"/>
      <dgm:spPr/>
    </dgm:pt>
    <dgm:pt modelId="{3D31A411-CEE5-4326-A4AF-D3F73B9EB8E1}" type="pres">
      <dgm:prSet presAssocID="{BABFC08A-FDF8-4ED9-8821-C422737CE04A}" presName="composite" presStyleCnt="0"/>
      <dgm:spPr/>
    </dgm:pt>
    <dgm:pt modelId="{B041E1C8-E7A9-45AF-9D03-A4CB170B9A0D}" type="pres">
      <dgm:prSet presAssocID="{BABFC08A-FDF8-4ED9-8821-C422737CE04A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270D31-4EF6-4BB2-B569-A7785AA06AFE}" type="pres">
      <dgm:prSet presAssocID="{BABFC08A-FDF8-4ED9-8821-C422737CE04A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3BD3DD7-8778-4965-A20C-2E56B6592DE9}" srcId="{2E500024-9025-47BC-BFD5-6AEBAF277BDC}" destId="{CCA42891-AE17-40DD-8632-5A1C56E9DF32}" srcOrd="0" destOrd="0" parTransId="{FD8D3A35-25F6-4391-B963-36A705364F36}" sibTransId="{8F98F7E4-A4A2-4DFD-B6BE-3D813769C2FE}"/>
    <dgm:cxn modelId="{3154E013-F925-4A4B-BD20-B4A5BB89A482}" type="presOf" srcId="{40301464-A97E-46D1-BEAA-4FF185281F36}" destId="{B1270D31-4EF6-4BB2-B569-A7785AA06AFE}" srcOrd="0" destOrd="0" presId="urn:microsoft.com/office/officeart/2005/8/layout/chevron2"/>
    <dgm:cxn modelId="{67AF1BE1-79AA-448A-8F55-A11E1469ED5D}" srcId="{BABFC08A-FDF8-4ED9-8821-C422737CE04A}" destId="{40301464-A97E-46D1-BEAA-4FF185281F36}" srcOrd="0" destOrd="0" parTransId="{67681004-B3EC-44C5-B15A-070125704004}" sibTransId="{867F1968-89EE-4A52-A89E-44AAAE6B2759}"/>
    <dgm:cxn modelId="{4FCB8573-5F62-4938-A294-5B2CF0428737}" type="presOf" srcId="{604EC5CD-9DB8-4E3E-98D3-596EB6C1338D}" destId="{73F2011B-678C-4725-ADFB-56C56E54F370}" srcOrd="0" destOrd="0" presId="urn:microsoft.com/office/officeart/2005/8/layout/chevron2"/>
    <dgm:cxn modelId="{E6856701-5726-47F7-BDB3-78069A71EFDC}" type="presOf" srcId="{F260909D-D07B-452B-9F0F-395C83084058}" destId="{8942300F-15C1-4649-BE5A-08144776FCFA}" srcOrd="0" destOrd="0" presId="urn:microsoft.com/office/officeart/2005/8/layout/chevron2"/>
    <dgm:cxn modelId="{22620455-C00F-4ED5-AE51-3C89C92052F5}" srcId="{6AAE179E-4B5E-423C-AD45-C6EC43BC4F17}" destId="{604EC5CD-9DB8-4E3E-98D3-596EB6C1338D}" srcOrd="0" destOrd="0" parTransId="{1F2C5786-E9E6-49A5-875A-5C11F722E91E}" sibTransId="{9100BD66-AC4B-4EB9-992E-A521438077CB}"/>
    <dgm:cxn modelId="{60F59553-5F29-4E49-BABC-14B5CDE68A35}" srcId="{CCF8CB19-1AFF-4C84-903C-CA9E3036BC9B}" destId="{8F9AD621-803C-48A4-AEF6-5F23FBBA7FC9}" srcOrd="1" destOrd="0" parTransId="{877E3E25-3BA5-40F9-A34A-FCC9D60F12B7}" sibTransId="{4FCA7C2A-1F5F-41C4-80D8-2E753E8ABD51}"/>
    <dgm:cxn modelId="{12822D38-1A6C-47B0-B21F-20EDD01133D3}" srcId="{CCF8CB19-1AFF-4C84-903C-CA9E3036BC9B}" destId="{2E500024-9025-47BC-BFD5-6AEBAF277BDC}" srcOrd="2" destOrd="0" parTransId="{99A1CBF7-351C-4F46-B42C-3D070B077C22}" sibTransId="{8FA53E0B-4AE9-49A6-9F30-FAB8141F4235}"/>
    <dgm:cxn modelId="{64F74CE2-4693-4A6A-B0FF-DA46F7CB195C}" type="presOf" srcId="{BABFC08A-FDF8-4ED9-8821-C422737CE04A}" destId="{B041E1C8-E7A9-45AF-9D03-A4CB170B9A0D}" srcOrd="0" destOrd="0" presId="urn:microsoft.com/office/officeart/2005/8/layout/chevron2"/>
    <dgm:cxn modelId="{E8599E63-1AAD-4CA9-9486-4DFA32238AA3}" srcId="{CCF8CB19-1AFF-4C84-903C-CA9E3036BC9B}" destId="{BABFC08A-FDF8-4ED9-8821-C422737CE04A}" srcOrd="3" destOrd="0" parTransId="{6A28A2ED-7110-4724-8CF7-0A9002E5F1FF}" sibTransId="{D1B2774F-2087-4158-869C-B727E1AC5470}"/>
    <dgm:cxn modelId="{89A806F2-FAD0-4245-B1D0-20ECAB8C1CCA}" type="presOf" srcId="{CCA42891-AE17-40DD-8632-5A1C56E9DF32}" destId="{12234876-142D-4BE7-9F15-90A7930C54B1}" srcOrd="0" destOrd="0" presId="urn:microsoft.com/office/officeart/2005/8/layout/chevron2"/>
    <dgm:cxn modelId="{43084B44-D0C8-4996-A755-BF9988C6A51D}" type="presOf" srcId="{8F9AD621-803C-48A4-AEF6-5F23FBBA7FC9}" destId="{E64360BA-A44C-496F-9326-CA932881BB23}" srcOrd="0" destOrd="0" presId="urn:microsoft.com/office/officeart/2005/8/layout/chevron2"/>
    <dgm:cxn modelId="{250C1953-8A49-40A0-8C7E-F526645BF459}" type="presOf" srcId="{2E500024-9025-47BC-BFD5-6AEBAF277BDC}" destId="{95E54B15-177F-4672-8E31-9146FCED7059}" srcOrd="0" destOrd="0" presId="urn:microsoft.com/office/officeart/2005/8/layout/chevron2"/>
    <dgm:cxn modelId="{C3A09061-5B98-4D5E-A48C-767A5A56DE71}" srcId="{CCF8CB19-1AFF-4C84-903C-CA9E3036BC9B}" destId="{6AAE179E-4B5E-423C-AD45-C6EC43BC4F17}" srcOrd="0" destOrd="0" parTransId="{62D41865-793D-4112-859D-E09B6E73D37B}" sibTransId="{CE1127E2-A390-4DF1-85BC-05DCD7B3E94C}"/>
    <dgm:cxn modelId="{EC98A972-E8D9-4D2C-BC7D-BE815005C282}" type="presOf" srcId="{6AAE179E-4B5E-423C-AD45-C6EC43BC4F17}" destId="{45E4FECF-CFBE-479F-99C6-4851FD5A6B22}" srcOrd="0" destOrd="0" presId="urn:microsoft.com/office/officeart/2005/8/layout/chevron2"/>
    <dgm:cxn modelId="{D3213AF2-2E6F-4AAA-8CA0-AFAE4FB76F32}" type="presOf" srcId="{CCF8CB19-1AFF-4C84-903C-CA9E3036BC9B}" destId="{1610B5E6-9198-4104-A3D3-3B29D67CD7D3}" srcOrd="0" destOrd="0" presId="urn:microsoft.com/office/officeart/2005/8/layout/chevron2"/>
    <dgm:cxn modelId="{0CA7F8DF-0C3B-40FF-B1D5-9F88E79BCD2E}" srcId="{8F9AD621-803C-48A4-AEF6-5F23FBBA7FC9}" destId="{F260909D-D07B-452B-9F0F-395C83084058}" srcOrd="0" destOrd="0" parTransId="{F3662FB6-03D8-475E-A953-DED136E0CC5D}" sibTransId="{69E688CE-A9E3-4946-B4E4-EADAE7AE567A}"/>
    <dgm:cxn modelId="{9612B885-9DE8-4C77-9F76-A0B32AB89E05}" type="presParOf" srcId="{1610B5E6-9198-4104-A3D3-3B29D67CD7D3}" destId="{23889B3D-7DCD-4882-B79F-E871F51251D3}" srcOrd="0" destOrd="0" presId="urn:microsoft.com/office/officeart/2005/8/layout/chevron2"/>
    <dgm:cxn modelId="{C9E8DEA4-E99E-4803-A414-DD692EFF6038}" type="presParOf" srcId="{23889B3D-7DCD-4882-B79F-E871F51251D3}" destId="{45E4FECF-CFBE-479F-99C6-4851FD5A6B22}" srcOrd="0" destOrd="0" presId="urn:microsoft.com/office/officeart/2005/8/layout/chevron2"/>
    <dgm:cxn modelId="{6DA8CEEE-5834-4AD2-8449-E6E0139B9B7E}" type="presParOf" srcId="{23889B3D-7DCD-4882-B79F-E871F51251D3}" destId="{73F2011B-678C-4725-ADFB-56C56E54F370}" srcOrd="1" destOrd="0" presId="urn:microsoft.com/office/officeart/2005/8/layout/chevron2"/>
    <dgm:cxn modelId="{5C187DBC-6042-421A-BF1C-DF0BD7087C32}" type="presParOf" srcId="{1610B5E6-9198-4104-A3D3-3B29D67CD7D3}" destId="{8971F46E-D5FE-45D9-AA2A-765B537CE628}" srcOrd="1" destOrd="0" presId="urn:microsoft.com/office/officeart/2005/8/layout/chevron2"/>
    <dgm:cxn modelId="{BBDB8CEE-B1AA-448A-B611-627B90F5348F}" type="presParOf" srcId="{1610B5E6-9198-4104-A3D3-3B29D67CD7D3}" destId="{3A67E4BC-36E3-4F82-8A42-8AC107393558}" srcOrd="2" destOrd="0" presId="urn:microsoft.com/office/officeart/2005/8/layout/chevron2"/>
    <dgm:cxn modelId="{EC5B77A8-63BE-48F6-8C5F-BF504236794B}" type="presParOf" srcId="{3A67E4BC-36E3-4F82-8A42-8AC107393558}" destId="{E64360BA-A44C-496F-9326-CA932881BB23}" srcOrd="0" destOrd="0" presId="urn:microsoft.com/office/officeart/2005/8/layout/chevron2"/>
    <dgm:cxn modelId="{D0C3A78C-83BC-4B0D-8C4E-03BD2A60405A}" type="presParOf" srcId="{3A67E4BC-36E3-4F82-8A42-8AC107393558}" destId="{8942300F-15C1-4649-BE5A-08144776FCFA}" srcOrd="1" destOrd="0" presId="urn:microsoft.com/office/officeart/2005/8/layout/chevron2"/>
    <dgm:cxn modelId="{1E43DCE4-6C96-43EB-9A3A-5AFC31C74108}" type="presParOf" srcId="{1610B5E6-9198-4104-A3D3-3B29D67CD7D3}" destId="{28470426-DFDD-4F48-AC71-682ACDD8BC3D}" srcOrd="3" destOrd="0" presId="urn:microsoft.com/office/officeart/2005/8/layout/chevron2"/>
    <dgm:cxn modelId="{550AEFA1-69CC-4D18-B59E-1D2E318798FD}" type="presParOf" srcId="{1610B5E6-9198-4104-A3D3-3B29D67CD7D3}" destId="{2B6083E2-958E-4EF9-ADB8-4C9EBBA6E60E}" srcOrd="4" destOrd="0" presId="urn:microsoft.com/office/officeart/2005/8/layout/chevron2"/>
    <dgm:cxn modelId="{84C101AC-CEA8-40F7-905E-00292F705149}" type="presParOf" srcId="{2B6083E2-958E-4EF9-ADB8-4C9EBBA6E60E}" destId="{95E54B15-177F-4672-8E31-9146FCED7059}" srcOrd="0" destOrd="0" presId="urn:microsoft.com/office/officeart/2005/8/layout/chevron2"/>
    <dgm:cxn modelId="{C129327F-3B71-4599-9F56-823878F28695}" type="presParOf" srcId="{2B6083E2-958E-4EF9-ADB8-4C9EBBA6E60E}" destId="{12234876-142D-4BE7-9F15-90A7930C54B1}" srcOrd="1" destOrd="0" presId="urn:microsoft.com/office/officeart/2005/8/layout/chevron2"/>
    <dgm:cxn modelId="{3846F70E-F9A9-4369-A2D2-CAB0F5C53DFF}" type="presParOf" srcId="{1610B5E6-9198-4104-A3D3-3B29D67CD7D3}" destId="{B4A6E5A1-DCC5-4DB9-A7DD-05341AE1B8C4}" srcOrd="5" destOrd="0" presId="urn:microsoft.com/office/officeart/2005/8/layout/chevron2"/>
    <dgm:cxn modelId="{7AFAA05B-1B65-48D1-9B15-75E7E4712C30}" type="presParOf" srcId="{1610B5E6-9198-4104-A3D3-3B29D67CD7D3}" destId="{3D31A411-CEE5-4326-A4AF-D3F73B9EB8E1}" srcOrd="6" destOrd="0" presId="urn:microsoft.com/office/officeart/2005/8/layout/chevron2"/>
    <dgm:cxn modelId="{960A940C-69F9-4E27-BBB0-10B9615BE08F}" type="presParOf" srcId="{3D31A411-CEE5-4326-A4AF-D3F73B9EB8E1}" destId="{B041E1C8-E7A9-45AF-9D03-A4CB170B9A0D}" srcOrd="0" destOrd="0" presId="urn:microsoft.com/office/officeart/2005/8/layout/chevron2"/>
    <dgm:cxn modelId="{FA91C239-2FC7-4434-A97A-63796075FA6C}" type="presParOf" srcId="{3D31A411-CEE5-4326-A4AF-D3F73B9EB8E1}" destId="{B1270D31-4EF6-4BB2-B569-A7785AA06AFE}" srcOrd="1" destOrd="0" presId="urn:microsoft.com/office/officeart/2005/8/layout/chevron2"/>
  </dgm:cxnLst>
  <dgm:bg>
    <a:solidFill>
      <a:srgbClr val="FFC000"/>
    </a:solidFill>
  </dgm:bg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63E9BF2-EA0C-4C1F-B251-B0BFD0DC82D5}" type="doc">
      <dgm:prSet loTypeId="urn:microsoft.com/office/officeart/2005/8/layout/cycle6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3812FF61-A1E3-4FCF-A9D8-58286917D432}">
      <dgm:prSet phldrT="[Текст]" custT="1"/>
      <dgm:spPr/>
      <dgm:t>
        <a:bodyPr/>
        <a:lstStyle/>
        <a:p>
          <a:r>
            <a:rPr lang="ru-RU" sz="1400" dirty="0" smtClean="0"/>
            <a:t>Административно-управленческая деятельность</a:t>
          </a:r>
          <a:endParaRPr lang="ru-RU" sz="1400" dirty="0"/>
        </a:p>
      </dgm:t>
    </dgm:pt>
    <dgm:pt modelId="{97D0AE98-BA10-43BF-8E4F-912AB2E59107}" type="parTrans" cxnId="{F8B52F0F-4F4D-4EB4-A9AB-FD61A618709C}">
      <dgm:prSet/>
      <dgm:spPr/>
      <dgm:t>
        <a:bodyPr/>
        <a:lstStyle/>
        <a:p>
          <a:endParaRPr lang="ru-RU"/>
        </a:p>
      </dgm:t>
    </dgm:pt>
    <dgm:pt modelId="{836F1E63-27DA-4D67-993B-71797A9AC91A}" type="sibTrans" cxnId="{F8B52F0F-4F4D-4EB4-A9AB-FD61A618709C}">
      <dgm:prSet/>
      <dgm:spPr/>
      <dgm:t>
        <a:bodyPr/>
        <a:lstStyle/>
        <a:p>
          <a:endParaRPr lang="ru-RU"/>
        </a:p>
      </dgm:t>
    </dgm:pt>
    <dgm:pt modelId="{94C5E23A-64A0-4933-8A6E-9F78D329DBC1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200" dirty="0" smtClean="0"/>
            <a:t>Издательский Центр</a:t>
          </a:r>
        </a:p>
        <a:p>
          <a:r>
            <a:rPr lang="ru-RU" sz="1200" dirty="0" smtClean="0"/>
            <a:t>-буклеты</a:t>
          </a:r>
        </a:p>
        <a:p>
          <a:r>
            <a:rPr lang="ru-RU" sz="1200" dirty="0" smtClean="0"/>
            <a:t>-грамоты</a:t>
          </a:r>
        </a:p>
        <a:p>
          <a:r>
            <a:rPr lang="ru-RU" sz="1200" dirty="0" smtClean="0"/>
            <a:t>-доклады</a:t>
          </a:r>
        </a:p>
        <a:p>
          <a:r>
            <a:rPr lang="ru-RU" sz="1200" dirty="0" smtClean="0"/>
            <a:t>-рефераты</a:t>
          </a:r>
          <a:endParaRPr lang="ru-RU" sz="1400" dirty="0"/>
        </a:p>
      </dgm:t>
    </dgm:pt>
    <dgm:pt modelId="{CEAF3DDC-F6C8-4507-8944-D81B305D6D49}" type="parTrans" cxnId="{F719DE6B-0C41-401D-8EC2-78D62B2737D3}">
      <dgm:prSet/>
      <dgm:spPr/>
      <dgm:t>
        <a:bodyPr/>
        <a:lstStyle/>
        <a:p>
          <a:endParaRPr lang="ru-RU"/>
        </a:p>
      </dgm:t>
    </dgm:pt>
    <dgm:pt modelId="{39202F0B-E850-41F9-AEDF-69C39A7E745E}" type="sibTrans" cxnId="{F719DE6B-0C41-401D-8EC2-78D62B2737D3}">
      <dgm:prSet/>
      <dgm:spPr/>
      <dgm:t>
        <a:bodyPr/>
        <a:lstStyle/>
        <a:p>
          <a:endParaRPr lang="ru-RU"/>
        </a:p>
      </dgm:t>
    </dgm:pt>
    <dgm:pt modelId="{EB8E3058-6B3D-4EAB-8432-C79758AE8E55}">
      <dgm:prSet phldrT="[Текст]"/>
      <dgm:spPr/>
      <dgm:t>
        <a:bodyPr/>
        <a:lstStyle/>
        <a:p>
          <a:r>
            <a:rPr lang="en-US" dirty="0" smtClean="0"/>
            <a:t>W</a:t>
          </a:r>
          <a:r>
            <a:rPr lang="ru-RU" dirty="0" smtClean="0"/>
            <a:t>е</a:t>
          </a:r>
          <a:r>
            <a:rPr lang="en-US" dirty="0" smtClean="0"/>
            <a:t>b-</a:t>
          </a:r>
          <a:r>
            <a:rPr lang="ru-RU" dirty="0" smtClean="0"/>
            <a:t>сайт</a:t>
          </a:r>
          <a:endParaRPr lang="ru-RU" dirty="0"/>
        </a:p>
      </dgm:t>
    </dgm:pt>
    <dgm:pt modelId="{541C95CD-C78F-440A-83F1-E967D00DD9EB}" type="parTrans" cxnId="{CA10B9AF-3DB8-4643-A922-0A1832596578}">
      <dgm:prSet/>
      <dgm:spPr/>
      <dgm:t>
        <a:bodyPr/>
        <a:lstStyle/>
        <a:p>
          <a:endParaRPr lang="ru-RU"/>
        </a:p>
      </dgm:t>
    </dgm:pt>
    <dgm:pt modelId="{9195415A-FD8F-4324-8A30-B401B34E9937}" type="sibTrans" cxnId="{CA10B9AF-3DB8-4643-A922-0A1832596578}">
      <dgm:prSet/>
      <dgm:spPr/>
      <dgm:t>
        <a:bodyPr/>
        <a:lstStyle/>
        <a:p>
          <a:endParaRPr lang="ru-RU"/>
        </a:p>
      </dgm:t>
    </dgm:pt>
    <dgm:pt modelId="{EE40EF97-554F-43B3-9DFD-49C8EED5F243}">
      <dgm:prSet phldrT="[Текст]" custT="1"/>
      <dgm:spPr/>
      <dgm:t>
        <a:bodyPr/>
        <a:lstStyle/>
        <a:p>
          <a:r>
            <a:rPr lang="ru-RU" sz="1400" dirty="0" smtClean="0"/>
            <a:t>Школьная база данных</a:t>
          </a:r>
        </a:p>
        <a:p>
          <a:r>
            <a:rPr lang="ru-RU" sz="1400" dirty="0" smtClean="0"/>
            <a:t>-учеников</a:t>
          </a:r>
        </a:p>
        <a:p>
          <a:r>
            <a:rPr lang="ru-RU" sz="1400" dirty="0" smtClean="0"/>
            <a:t>-учителей</a:t>
          </a:r>
          <a:endParaRPr lang="ru-RU" sz="1400" dirty="0"/>
        </a:p>
      </dgm:t>
    </dgm:pt>
    <dgm:pt modelId="{18B3B090-DA8F-489F-BF77-E980FC052B59}" type="parTrans" cxnId="{75C65776-8267-4DB5-BA97-BABC73CA7A46}">
      <dgm:prSet/>
      <dgm:spPr/>
      <dgm:t>
        <a:bodyPr/>
        <a:lstStyle/>
        <a:p>
          <a:endParaRPr lang="ru-RU"/>
        </a:p>
      </dgm:t>
    </dgm:pt>
    <dgm:pt modelId="{983C9A11-A2FA-4ED4-8155-1618DB288D26}" type="sibTrans" cxnId="{75C65776-8267-4DB5-BA97-BABC73CA7A46}">
      <dgm:prSet/>
      <dgm:spPr/>
      <dgm:t>
        <a:bodyPr/>
        <a:lstStyle/>
        <a:p>
          <a:endParaRPr lang="ru-RU"/>
        </a:p>
      </dgm:t>
    </dgm:pt>
    <dgm:pt modelId="{C7E07FD3-20FC-4AD0-9A82-5A14278DC3E8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200" dirty="0" smtClean="0"/>
            <a:t>Использование </a:t>
          </a:r>
        </a:p>
        <a:p>
          <a:r>
            <a:rPr lang="ru-RU" sz="1200" dirty="0" smtClean="0"/>
            <a:t>компьютеров в преподавании школьных предметов</a:t>
          </a:r>
          <a:endParaRPr lang="ru-RU" sz="1200" dirty="0"/>
        </a:p>
      </dgm:t>
    </dgm:pt>
    <dgm:pt modelId="{69846932-DF1E-44A2-B82D-D3CDF59511A7}" type="parTrans" cxnId="{6B5813CA-342B-4FF5-A56D-0001ABC156FF}">
      <dgm:prSet/>
      <dgm:spPr/>
      <dgm:t>
        <a:bodyPr/>
        <a:lstStyle/>
        <a:p>
          <a:endParaRPr lang="ru-RU"/>
        </a:p>
      </dgm:t>
    </dgm:pt>
    <dgm:pt modelId="{7C0A0220-C9CE-4F36-BD6F-036B9D7BC1E6}" type="sibTrans" cxnId="{6B5813CA-342B-4FF5-A56D-0001ABC156FF}">
      <dgm:prSet/>
      <dgm:spPr/>
      <dgm:t>
        <a:bodyPr/>
        <a:lstStyle/>
        <a:p>
          <a:endParaRPr lang="ru-RU"/>
        </a:p>
      </dgm:t>
    </dgm:pt>
    <dgm:pt modelId="{62F5EEFA-2C10-47F7-A591-104549E377EC}">
      <dgm:prSet phldrT="[Текст]" custT="1"/>
      <dgm:spPr/>
      <dgm:t>
        <a:bodyPr/>
        <a:lstStyle/>
        <a:p>
          <a:r>
            <a:rPr lang="ru-RU" sz="1200" dirty="0" smtClean="0"/>
            <a:t>Обучение педагогов</a:t>
          </a:r>
        </a:p>
        <a:p>
          <a:r>
            <a:rPr lang="ru-RU" sz="1200" dirty="0" smtClean="0"/>
            <a:t>-семинары</a:t>
          </a:r>
        </a:p>
        <a:p>
          <a:r>
            <a:rPr lang="ru-RU" sz="1200" dirty="0" smtClean="0"/>
            <a:t>-практикумы</a:t>
          </a:r>
        </a:p>
        <a:p>
          <a:r>
            <a:rPr lang="ru-RU" sz="1200" dirty="0" smtClean="0"/>
            <a:t>-курсовая переподготовка</a:t>
          </a:r>
          <a:endParaRPr lang="ru-RU" sz="1200" dirty="0"/>
        </a:p>
      </dgm:t>
    </dgm:pt>
    <dgm:pt modelId="{8C3A9CFC-D478-4CE3-B1B3-09F898EC4B17}" type="parTrans" cxnId="{819B3ED4-7E6E-43AF-BC59-F21E41EE11F9}">
      <dgm:prSet/>
      <dgm:spPr/>
      <dgm:t>
        <a:bodyPr/>
        <a:lstStyle/>
        <a:p>
          <a:endParaRPr lang="ru-RU"/>
        </a:p>
      </dgm:t>
    </dgm:pt>
    <dgm:pt modelId="{DF17C7A3-858F-41EE-A7EA-350A550A4651}" type="sibTrans" cxnId="{819B3ED4-7E6E-43AF-BC59-F21E41EE11F9}">
      <dgm:prSet/>
      <dgm:spPr/>
      <dgm:t>
        <a:bodyPr/>
        <a:lstStyle/>
        <a:p>
          <a:endParaRPr lang="ru-RU"/>
        </a:p>
      </dgm:t>
    </dgm:pt>
    <dgm:pt modelId="{B106552B-9358-4EC8-B258-425AF74DAE56}">
      <dgm:prSet phldrT="[Текст]" custT="1"/>
      <dgm:spPr>
        <a:solidFill>
          <a:srgbClr val="0AFC21"/>
        </a:solidFill>
      </dgm:spPr>
      <dgm:t>
        <a:bodyPr/>
        <a:lstStyle/>
        <a:p>
          <a:r>
            <a:rPr lang="ru-RU" sz="1200" dirty="0" smtClean="0">
              <a:solidFill>
                <a:srgbClr val="002060"/>
              </a:solidFill>
            </a:rPr>
            <a:t>Дистанционное обучение</a:t>
          </a:r>
        </a:p>
        <a:p>
          <a:r>
            <a:rPr lang="ru-RU" sz="1200" dirty="0" smtClean="0">
              <a:solidFill>
                <a:srgbClr val="002060"/>
              </a:solidFill>
            </a:rPr>
            <a:t>-участие в проектах</a:t>
          </a:r>
        </a:p>
        <a:p>
          <a:r>
            <a:rPr lang="ru-RU" sz="1200" dirty="0" smtClean="0">
              <a:solidFill>
                <a:srgbClr val="002060"/>
              </a:solidFill>
            </a:rPr>
            <a:t>-участие в викторинах,</a:t>
          </a:r>
        </a:p>
        <a:p>
          <a:r>
            <a:rPr lang="ru-RU" sz="1200" dirty="0" err="1" smtClean="0">
              <a:solidFill>
                <a:srgbClr val="002060"/>
              </a:solidFill>
            </a:rPr>
            <a:t>конкурсах,квестах</a:t>
          </a:r>
          <a:endParaRPr lang="ru-RU" sz="1200" dirty="0">
            <a:solidFill>
              <a:srgbClr val="002060"/>
            </a:solidFill>
          </a:endParaRPr>
        </a:p>
      </dgm:t>
    </dgm:pt>
    <dgm:pt modelId="{B1004CC3-5352-4CC8-98BB-F40F22A69972}" type="parTrans" cxnId="{60E9CE01-E44C-42EB-AFA7-F10F08061A41}">
      <dgm:prSet/>
      <dgm:spPr/>
      <dgm:t>
        <a:bodyPr/>
        <a:lstStyle/>
        <a:p>
          <a:endParaRPr lang="ru-RU"/>
        </a:p>
      </dgm:t>
    </dgm:pt>
    <dgm:pt modelId="{7E32FCFB-13C4-4DCA-8609-EE4C07BE7EDE}" type="sibTrans" cxnId="{60E9CE01-E44C-42EB-AFA7-F10F08061A41}">
      <dgm:prSet/>
      <dgm:spPr/>
      <dgm:t>
        <a:bodyPr/>
        <a:lstStyle/>
        <a:p>
          <a:endParaRPr lang="ru-RU"/>
        </a:p>
      </dgm:t>
    </dgm:pt>
    <dgm:pt modelId="{4B0916F9-EC8C-430B-A473-4BB77A3F188F}">
      <dgm:prSet phldrT="[Текст]" custT="1"/>
      <dgm:spPr/>
      <dgm:t>
        <a:bodyPr/>
        <a:lstStyle/>
        <a:p>
          <a:r>
            <a:rPr lang="ru-RU" sz="1000" dirty="0" smtClean="0"/>
            <a:t>Обучение </a:t>
          </a:r>
          <a:r>
            <a:rPr lang="ru-RU" sz="1100" dirty="0" smtClean="0"/>
            <a:t>учащихся </a:t>
          </a:r>
        </a:p>
        <a:p>
          <a:r>
            <a:rPr lang="ru-RU" sz="1100" dirty="0" smtClean="0"/>
            <a:t>-базовый курс</a:t>
          </a:r>
        </a:p>
        <a:p>
          <a:r>
            <a:rPr lang="ru-RU" sz="1100" dirty="0" smtClean="0"/>
            <a:t>-кружки</a:t>
          </a:r>
        </a:p>
        <a:p>
          <a:r>
            <a:rPr lang="ru-RU" sz="1100" dirty="0" smtClean="0"/>
            <a:t>-каникулярное время</a:t>
          </a:r>
        </a:p>
        <a:p>
          <a:r>
            <a:rPr lang="ru-RU" sz="1100" dirty="0" smtClean="0"/>
            <a:t>-пропедевтика по начальной  школе</a:t>
          </a:r>
          <a:endParaRPr lang="ru-RU" sz="1100" dirty="0"/>
        </a:p>
      </dgm:t>
    </dgm:pt>
    <dgm:pt modelId="{B0223D4E-D84D-4ACC-95B2-880046EF4A00}" type="parTrans" cxnId="{738A4F43-271F-4764-B5F7-E175222D4482}">
      <dgm:prSet/>
      <dgm:spPr/>
      <dgm:t>
        <a:bodyPr/>
        <a:lstStyle/>
        <a:p>
          <a:endParaRPr lang="ru-RU"/>
        </a:p>
      </dgm:t>
    </dgm:pt>
    <dgm:pt modelId="{9D9685F5-E361-4864-9AF8-3D643B9F2B34}" type="sibTrans" cxnId="{738A4F43-271F-4764-B5F7-E175222D4482}">
      <dgm:prSet/>
      <dgm:spPr/>
      <dgm:t>
        <a:bodyPr/>
        <a:lstStyle/>
        <a:p>
          <a:endParaRPr lang="ru-RU"/>
        </a:p>
      </dgm:t>
    </dgm:pt>
    <dgm:pt modelId="{8FECFC57-F5E3-4521-853F-E878F378B0B0}" type="pres">
      <dgm:prSet presAssocID="{363E9BF2-EA0C-4C1F-B251-B0BFD0DC82D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58C57F0-4269-42B9-A4A5-E62585002482}" type="pres">
      <dgm:prSet presAssocID="{3812FF61-A1E3-4FCF-A9D8-58286917D432}" presName="node" presStyleLbl="node1" presStyleIdx="0" presStyleCnt="8" custScaleX="260960" custScaleY="200740" custRadScaleRad="79348" custRadScaleInc="268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BFBFC5-1665-448E-9446-88F34EEC9838}" type="pres">
      <dgm:prSet presAssocID="{3812FF61-A1E3-4FCF-A9D8-58286917D432}" presName="spNode" presStyleCnt="0"/>
      <dgm:spPr/>
    </dgm:pt>
    <dgm:pt modelId="{23217CF9-2794-40B1-AB45-36F16A5E4C93}" type="pres">
      <dgm:prSet presAssocID="{836F1E63-27DA-4D67-993B-71797A9AC91A}" presName="sibTrans" presStyleLbl="sibTrans1D1" presStyleIdx="0" presStyleCnt="8"/>
      <dgm:spPr/>
      <dgm:t>
        <a:bodyPr/>
        <a:lstStyle/>
        <a:p>
          <a:endParaRPr lang="ru-RU"/>
        </a:p>
      </dgm:t>
    </dgm:pt>
    <dgm:pt modelId="{D720345C-ED23-45F7-80FF-A6F6EC92187B}" type="pres">
      <dgm:prSet presAssocID="{94C5E23A-64A0-4933-8A6E-9F78D329DBC1}" presName="node" presStyleLbl="node1" presStyleIdx="1" presStyleCnt="8" custScaleX="171035" custScaleY="272464" custRadScaleRad="129950" custRadScaleInc="586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7AC5EB-FA8A-404F-8C9B-DD1B8F2C4847}" type="pres">
      <dgm:prSet presAssocID="{94C5E23A-64A0-4933-8A6E-9F78D329DBC1}" presName="spNode" presStyleCnt="0"/>
      <dgm:spPr/>
    </dgm:pt>
    <dgm:pt modelId="{A90BED83-AF1C-4467-AE8E-AF55F0439529}" type="pres">
      <dgm:prSet presAssocID="{39202F0B-E850-41F9-AEDF-69C39A7E745E}" presName="sibTrans" presStyleLbl="sibTrans1D1" presStyleIdx="1" presStyleCnt="8"/>
      <dgm:spPr/>
      <dgm:t>
        <a:bodyPr/>
        <a:lstStyle/>
        <a:p>
          <a:endParaRPr lang="ru-RU"/>
        </a:p>
      </dgm:t>
    </dgm:pt>
    <dgm:pt modelId="{7A50AED3-66A0-4BF8-969B-A216414F47A7}" type="pres">
      <dgm:prSet presAssocID="{B106552B-9358-4EC8-B258-425AF74DAE56}" presName="node" presStyleLbl="node1" presStyleIdx="2" presStyleCnt="8" custScaleX="168208" custScaleY="249412" custRadScaleRad="158453" custRadScaleInc="89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C31295-2623-4778-828D-5A086464B020}" type="pres">
      <dgm:prSet presAssocID="{B106552B-9358-4EC8-B258-425AF74DAE56}" presName="spNode" presStyleCnt="0"/>
      <dgm:spPr/>
    </dgm:pt>
    <dgm:pt modelId="{C44D7294-9F30-42BA-9F2D-5ABF66789513}" type="pres">
      <dgm:prSet presAssocID="{7E32FCFB-13C4-4DCA-8609-EE4C07BE7EDE}" presName="sibTrans" presStyleLbl="sibTrans1D1" presStyleIdx="2" presStyleCnt="8"/>
      <dgm:spPr/>
      <dgm:t>
        <a:bodyPr/>
        <a:lstStyle/>
        <a:p>
          <a:endParaRPr lang="ru-RU"/>
        </a:p>
      </dgm:t>
    </dgm:pt>
    <dgm:pt modelId="{A7F719F0-8457-4507-B84F-B985156D86D3}" type="pres">
      <dgm:prSet presAssocID="{EB8E3058-6B3D-4EAB-8432-C79758AE8E55}" presName="node" presStyleLbl="node1" presStyleIdx="3" presStyleCnt="8" custScaleX="164063" custScaleY="214108" custRadScaleRad="135850" custRadScaleInc="-300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1CC2A1-7327-42F4-9395-132A9319D87B}" type="pres">
      <dgm:prSet presAssocID="{EB8E3058-6B3D-4EAB-8432-C79758AE8E55}" presName="spNode" presStyleCnt="0"/>
      <dgm:spPr/>
    </dgm:pt>
    <dgm:pt modelId="{867CAA8B-AECA-4649-B6E5-4049D6FAA789}" type="pres">
      <dgm:prSet presAssocID="{9195415A-FD8F-4324-8A30-B401B34E9937}" presName="sibTrans" presStyleLbl="sibTrans1D1" presStyleIdx="3" presStyleCnt="8"/>
      <dgm:spPr/>
      <dgm:t>
        <a:bodyPr/>
        <a:lstStyle/>
        <a:p>
          <a:endParaRPr lang="ru-RU"/>
        </a:p>
      </dgm:t>
    </dgm:pt>
    <dgm:pt modelId="{57A436F8-8E16-486C-A801-430C54F6EA1C}" type="pres">
      <dgm:prSet presAssocID="{EE40EF97-554F-43B3-9DFD-49C8EED5F243}" presName="node" presStyleLbl="node1" presStyleIdx="4" presStyleCnt="8" custScaleX="165242" custScaleY="259115" custRadScaleRad="115692" custRadScaleInc="-265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383957-64AB-42AA-8F23-F7EC12372398}" type="pres">
      <dgm:prSet presAssocID="{EE40EF97-554F-43B3-9DFD-49C8EED5F243}" presName="spNode" presStyleCnt="0"/>
      <dgm:spPr/>
    </dgm:pt>
    <dgm:pt modelId="{9A10A5C1-861A-479D-973C-86E37B37F88F}" type="pres">
      <dgm:prSet presAssocID="{983C9A11-A2FA-4ED4-8155-1618DB288D26}" presName="sibTrans" presStyleLbl="sibTrans1D1" presStyleIdx="4" presStyleCnt="8"/>
      <dgm:spPr/>
      <dgm:t>
        <a:bodyPr/>
        <a:lstStyle/>
        <a:p>
          <a:endParaRPr lang="ru-RU"/>
        </a:p>
      </dgm:t>
    </dgm:pt>
    <dgm:pt modelId="{DB31C563-45FA-474A-A048-00B012512D5F}" type="pres">
      <dgm:prSet presAssocID="{C7E07FD3-20FC-4AD0-9A82-5A14278DC3E8}" presName="node" presStyleLbl="node1" presStyleIdx="5" presStyleCnt="8" custScaleX="177402" custScaleY="268574" custRadScaleRad="137319" custRadScaleInc="569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18BFAF-474B-4B5B-A82A-A60D620BEDD8}" type="pres">
      <dgm:prSet presAssocID="{C7E07FD3-20FC-4AD0-9A82-5A14278DC3E8}" presName="spNode" presStyleCnt="0"/>
      <dgm:spPr/>
    </dgm:pt>
    <dgm:pt modelId="{CD842976-42D3-400A-BAF8-0CD8D3510170}" type="pres">
      <dgm:prSet presAssocID="{7C0A0220-C9CE-4F36-BD6F-036B9D7BC1E6}" presName="sibTrans" presStyleLbl="sibTrans1D1" presStyleIdx="5" presStyleCnt="8"/>
      <dgm:spPr/>
      <dgm:t>
        <a:bodyPr/>
        <a:lstStyle/>
        <a:p>
          <a:endParaRPr lang="ru-RU"/>
        </a:p>
      </dgm:t>
    </dgm:pt>
    <dgm:pt modelId="{10539F7D-47ED-4439-9281-1EAF461E6970}" type="pres">
      <dgm:prSet presAssocID="{62F5EEFA-2C10-47F7-A591-104549E377EC}" presName="node" presStyleLbl="node1" presStyleIdx="6" presStyleCnt="8" custScaleX="183034" custScaleY="207789" custRadScaleRad="141702" custRadScaleInc="-16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146A00-0FC5-4C8B-B825-47C41A77B214}" type="pres">
      <dgm:prSet presAssocID="{62F5EEFA-2C10-47F7-A591-104549E377EC}" presName="spNode" presStyleCnt="0"/>
      <dgm:spPr/>
    </dgm:pt>
    <dgm:pt modelId="{E75CF912-2310-4FB6-8C3F-8579B52C9494}" type="pres">
      <dgm:prSet presAssocID="{DF17C7A3-858F-41EE-A7EA-350A550A4651}" presName="sibTrans" presStyleLbl="sibTrans1D1" presStyleIdx="6" presStyleCnt="8"/>
      <dgm:spPr/>
      <dgm:t>
        <a:bodyPr/>
        <a:lstStyle/>
        <a:p>
          <a:endParaRPr lang="ru-RU"/>
        </a:p>
      </dgm:t>
    </dgm:pt>
    <dgm:pt modelId="{E0C4830E-9FDF-464C-9B37-071CFCB259D4}" type="pres">
      <dgm:prSet presAssocID="{4B0916F9-EC8C-430B-A473-4BB77A3F188F}" presName="node" presStyleLbl="node1" presStyleIdx="7" presStyleCnt="8" custScaleX="177271" custScaleY="276388" custRadScaleRad="129943" custRadScaleInc="-337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033051-AE4F-4CD2-8237-F8226BBD3BBA}" type="pres">
      <dgm:prSet presAssocID="{4B0916F9-EC8C-430B-A473-4BB77A3F188F}" presName="spNode" presStyleCnt="0"/>
      <dgm:spPr/>
    </dgm:pt>
    <dgm:pt modelId="{295D5FD4-ADFB-40C7-AACB-C8EDA634A643}" type="pres">
      <dgm:prSet presAssocID="{9D9685F5-E361-4864-9AF8-3D643B9F2B34}" presName="sibTrans" presStyleLbl="sibTrans1D1" presStyleIdx="7" presStyleCnt="8"/>
      <dgm:spPr/>
      <dgm:t>
        <a:bodyPr/>
        <a:lstStyle/>
        <a:p>
          <a:endParaRPr lang="ru-RU"/>
        </a:p>
      </dgm:t>
    </dgm:pt>
  </dgm:ptLst>
  <dgm:cxnLst>
    <dgm:cxn modelId="{8D522538-0E3D-4291-A9A2-1EC7B63FA8FA}" type="presOf" srcId="{836F1E63-27DA-4D67-993B-71797A9AC91A}" destId="{23217CF9-2794-40B1-AB45-36F16A5E4C93}" srcOrd="0" destOrd="0" presId="urn:microsoft.com/office/officeart/2005/8/layout/cycle6"/>
    <dgm:cxn modelId="{F719DE6B-0C41-401D-8EC2-78D62B2737D3}" srcId="{363E9BF2-EA0C-4C1F-B251-B0BFD0DC82D5}" destId="{94C5E23A-64A0-4933-8A6E-9F78D329DBC1}" srcOrd="1" destOrd="0" parTransId="{CEAF3DDC-F6C8-4507-8944-D81B305D6D49}" sibTransId="{39202F0B-E850-41F9-AEDF-69C39A7E745E}"/>
    <dgm:cxn modelId="{4F7015E1-C1AA-4356-8736-34B4F79B388D}" type="presOf" srcId="{9195415A-FD8F-4324-8A30-B401B34E9937}" destId="{867CAA8B-AECA-4649-B6E5-4049D6FAA789}" srcOrd="0" destOrd="0" presId="urn:microsoft.com/office/officeart/2005/8/layout/cycle6"/>
    <dgm:cxn modelId="{0DD9E08B-896F-43C6-8C70-80FCB1E25A87}" type="presOf" srcId="{9D9685F5-E361-4864-9AF8-3D643B9F2B34}" destId="{295D5FD4-ADFB-40C7-AACB-C8EDA634A643}" srcOrd="0" destOrd="0" presId="urn:microsoft.com/office/officeart/2005/8/layout/cycle6"/>
    <dgm:cxn modelId="{B4E8107F-F6F9-4A2A-AECD-3323E642AE34}" type="presOf" srcId="{363E9BF2-EA0C-4C1F-B251-B0BFD0DC82D5}" destId="{8FECFC57-F5E3-4521-853F-E878F378B0B0}" srcOrd="0" destOrd="0" presId="urn:microsoft.com/office/officeart/2005/8/layout/cycle6"/>
    <dgm:cxn modelId="{BB6B9978-AFEE-4C7E-ADBA-E31B4A4D039C}" type="presOf" srcId="{B106552B-9358-4EC8-B258-425AF74DAE56}" destId="{7A50AED3-66A0-4BF8-969B-A216414F47A7}" srcOrd="0" destOrd="0" presId="urn:microsoft.com/office/officeart/2005/8/layout/cycle6"/>
    <dgm:cxn modelId="{75C65776-8267-4DB5-BA97-BABC73CA7A46}" srcId="{363E9BF2-EA0C-4C1F-B251-B0BFD0DC82D5}" destId="{EE40EF97-554F-43B3-9DFD-49C8EED5F243}" srcOrd="4" destOrd="0" parTransId="{18B3B090-DA8F-489F-BF77-E980FC052B59}" sibTransId="{983C9A11-A2FA-4ED4-8155-1618DB288D26}"/>
    <dgm:cxn modelId="{EFACC9C0-56A4-4B86-9579-31CB6C3B2ECC}" type="presOf" srcId="{62F5EEFA-2C10-47F7-A591-104549E377EC}" destId="{10539F7D-47ED-4439-9281-1EAF461E6970}" srcOrd="0" destOrd="0" presId="urn:microsoft.com/office/officeart/2005/8/layout/cycle6"/>
    <dgm:cxn modelId="{63DC7A2A-F6F9-4040-955D-44A0C835CC9A}" type="presOf" srcId="{C7E07FD3-20FC-4AD0-9A82-5A14278DC3E8}" destId="{DB31C563-45FA-474A-A048-00B012512D5F}" srcOrd="0" destOrd="0" presId="urn:microsoft.com/office/officeart/2005/8/layout/cycle6"/>
    <dgm:cxn modelId="{2D12AE25-2F3A-4AE8-8994-3FDCEFCCA867}" type="presOf" srcId="{7E32FCFB-13C4-4DCA-8609-EE4C07BE7EDE}" destId="{C44D7294-9F30-42BA-9F2D-5ABF66789513}" srcOrd="0" destOrd="0" presId="urn:microsoft.com/office/officeart/2005/8/layout/cycle6"/>
    <dgm:cxn modelId="{F8B52F0F-4F4D-4EB4-A9AB-FD61A618709C}" srcId="{363E9BF2-EA0C-4C1F-B251-B0BFD0DC82D5}" destId="{3812FF61-A1E3-4FCF-A9D8-58286917D432}" srcOrd="0" destOrd="0" parTransId="{97D0AE98-BA10-43BF-8E4F-912AB2E59107}" sibTransId="{836F1E63-27DA-4D67-993B-71797A9AC91A}"/>
    <dgm:cxn modelId="{60E9CE01-E44C-42EB-AFA7-F10F08061A41}" srcId="{363E9BF2-EA0C-4C1F-B251-B0BFD0DC82D5}" destId="{B106552B-9358-4EC8-B258-425AF74DAE56}" srcOrd="2" destOrd="0" parTransId="{B1004CC3-5352-4CC8-98BB-F40F22A69972}" sibTransId="{7E32FCFB-13C4-4DCA-8609-EE4C07BE7EDE}"/>
    <dgm:cxn modelId="{F7C6816E-24CF-4D25-9032-2FC2048A1BDB}" type="presOf" srcId="{4B0916F9-EC8C-430B-A473-4BB77A3F188F}" destId="{E0C4830E-9FDF-464C-9B37-071CFCB259D4}" srcOrd="0" destOrd="0" presId="urn:microsoft.com/office/officeart/2005/8/layout/cycle6"/>
    <dgm:cxn modelId="{F08A415A-9097-411C-82BE-80CF66BC8E12}" type="presOf" srcId="{7C0A0220-C9CE-4F36-BD6F-036B9D7BC1E6}" destId="{CD842976-42D3-400A-BAF8-0CD8D3510170}" srcOrd="0" destOrd="0" presId="urn:microsoft.com/office/officeart/2005/8/layout/cycle6"/>
    <dgm:cxn modelId="{A8D330B6-2DEF-4B71-926E-9ACD93DA00C2}" type="presOf" srcId="{EB8E3058-6B3D-4EAB-8432-C79758AE8E55}" destId="{A7F719F0-8457-4507-B84F-B985156D86D3}" srcOrd="0" destOrd="0" presId="urn:microsoft.com/office/officeart/2005/8/layout/cycle6"/>
    <dgm:cxn modelId="{41994FE8-9AAB-4E18-9A6C-B709A36E4105}" type="presOf" srcId="{3812FF61-A1E3-4FCF-A9D8-58286917D432}" destId="{058C57F0-4269-42B9-A4A5-E62585002482}" srcOrd="0" destOrd="0" presId="urn:microsoft.com/office/officeart/2005/8/layout/cycle6"/>
    <dgm:cxn modelId="{2BF46736-B547-4DED-A4FA-BEFF810F6E50}" type="presOf" srcId="{94C5E23A-64A0-4933-8A6E-9F78D329DBC1}" destId="{D720345C-ED23-45F7-80FF-A6F6EC92187B}" srcOrd="0" destOrd="0" presId="urn:microsoft.com/office/officeart/2005/8/layout/cycle6"/>
    <dgm:cxn modelId="{568F5BFC-C2D7-4EB0-BC4B-E2F3B91B7548}" type="presOf" srcId="{DF17C7A3-858F-41EE-A7EA-350A550A4651}" destId="{E75CF912-2310-4FB6-8C3F-8579B52C9494}" srcOrd="0" destOrd="0" presId="urn:microsoft.com/office/officeart/2005/8/layout/cycle6"/>
    <dgm:cxn modelId="{573AAF5B-24F0-4029-9FE5-A1D3B240B9AF}" type="presOf" srcId="{983C9A11-A2FA-4ED4-8155-1618DB288D26}" destId="{9A10A5C1-861A-479D-973C-86E37B37F88F}" srcOrd="0" destOrd="0" presId="urn:microsoft.com/office/officeart/2005/8/layout/cycle6"/>
    <dgm:cxn modelId="{738A4F43-271F-4764-B5F7-E175222D4482}" srcId="{363E9BF2-EA0C-4C1F-B251-B0BFD0DC82D5}" destId="{4B0916F9-EC8C-430B-A473-4BB77A3F188F}" srcOrd="7" destOrd="0" parTransId="{B0223D4E-D84D-4ACC-95B2-880046EF4A00}" sibTransId="{9D9685F5-E361-4864-9AF8-3D643B9F2B34}"/>
    <dgm:cxn modelId="{854F372E-02FD-412C-9CE1-35F06C94E8A9}" type="presOf" srcId="{39202F0B-E850-41F9-AEDF-69C39A7E745E}" destId="{A90BED83-AF1C-4467-AE8E-AF55F0439529}" srcOrd="0" destOrd="0" presId="urn:microsoft.com/office/officeart/2005/8/layout/cycle6"/>
    <dgm:cxn modelId="{7B314218-F6E1-4BE9-970F-38114914B5A1}" type="presOf" srcId="{EE40EF97-554F-43B3-9DFD-49C8EED5F243}" destId="{57A436F8-8E16-486C-A801-430C54F6EA1C}" srcOrd="0" destOrd="0" presId="urn:microsoft.com/office/officeart/2005/8/layout/cycle6"/>
    <dgm:cxn modelId="{6B5813CA-342B-4FF5-A56D-0001ABC156FF}" srcId="{363E9BF2-EA0C-4C1F-B251-B0BFD0DC82D5}" destId="{C7E07FD3-20FC-4AD0-9A82-5A14278DC3E8}" srcOrd="5" destOrd="0" parTransId="{69846932-DF1E-44A2-B82D-D3CDF59511A7}" sibTransId="{7C0A0220-C9CE-4F36-BD6F-036B9D7BC1E6}"/>
    <dgm:cxn modelId="{CA10B9AF-3DB8-4643-A922-0A1832596578}" srcId="{363E9BF2-EA0C-4C1F-B251-B0BFD0DC82D5}" destId="{EB8E3058-6B3D-4EAB-8432-C79758AE8E55}" srcOrd="3" destOrd="0" parTransId="{541C95CD-C78F-440A-83F1-E967D00DD9EB}" sibTransId="{9195415A-FD8F-4324-8A30-B401B34E9937}"/>
    <dgm:cxn modelId="{819B3ED4-7E6E-43AF-BC59-F21E41EE11F9}" srcId="{363E9BF2-EA0C-4C1F-B251-B0BFD0DC82D5}" destId="{62F5EEFA-2C10-47F7-A591-104549E377EC}" srcOrd="6" destOrd="0" parTransId="{8C3A9CFC-D478-4CE3-B1B3-09F898EC4B17}" sibTransId="{DF17C7A3-858F-41EE-A7EA-350A550A4651}"/>
    <dgm:cxn modelId="{9E0E1CB6-4102-4F44-BB64-540D33CC9C74}" type="presParOf" srcId="{8FECFC57-F5E3-4521-853F-E878F378B0B0}" destId="{058C57F0-4269-42B9-A4A5-E62585002482}" srcOrd="0" destOrd="0" presId="urn:microsoft.com/office/officeart/2005/8/layout/cycle6"/>
    <dgm:cxn modelId="{225D4FC5-849A-483E-AC9D-D3598582F016}" type="presParOf" srcId="{8FECFC57-F5E3-4521-853F-E878F378B0B0}" destId="{0FBFBFC5-1665-448E-9446-88F34EEC9838}" srcOrd="1" destOrd="0" presId="urn:microsoft.com/office/officeart/2005/8/layout/cycle6"/>
    <dgm:cxn modelId="{A71B46DE-32E6-4DD2-A22B-92611457DDF5}" type="presParOf" srcId="{8FECFC57-F5E3-4521-853F-E878F378B0B0}" destId="{23217CF9-2794-40B1-AB45-36F16A5E4C93}" srcOrd="2" destOrd="0" presId="urn:microsoft.com/office/officeart/2005/8/layout/cycle6"/>
    <dgm:cxn modelId="{9EE7B380-EC40-4505-B09F-D9F980B77283}" type="presParOf" srcId="{8FECFC57-F5E3-4521-853F-E878F378B0B0}" destId="{D720345C-ED23-45F7-80FF-A6F6EC92187B}" srcOrd="3" destOrd="0" presId="urn:microsoft.com/office/officeart/2005/8/layout/cycle6"/>
    <dgm:cxn modelId="{1C7A8209-B8BE-49EE-A86D-BD629FB44FFD}" type="presParOf" srcId="{8FECFC57-F5E3-4521-853F-E878F378B0B0}" destId="{2A7AC5EB-FA8A-404F-8C9B-DD1B8F2C4847}" srcOrd="4" destOrd="0" presId="urn:microsoft.com/office/officeart/2005/8/layout/cycle6"/>
    <dgm:cxn modelId="{C66763D4-1EA9-4A81-9960-66F1AFA137A8}" type="presParOf" srcId="{8FECFC57-F5E3-4521-853F-E878F378B0B0}" destId="{A90BED83-AF1C-4467-AE8E-AF55F0439529}" srcOrd="5" destOrd="0" presId="urn:microsoft.com/office/officeart/2005/8/layout/cycle6"/>
    <dgm:cxn modelId="{B18F6A2C-36B2-41D4-BB97-96B734C12C75}" type="presParOf" srcId="{8FECFC57-F5E3-4521-853F-E878F378B0B0}" destId="{7A50AED3-66A0-4BF8-969B-A216414F47A7}" srcOrd="6" destOrd="0" presId="urn:microsoft.com/office/officeart/2005/8/layout/cycle6"/>
    <dgm:cxn modelId="{C87590D1-D8F8-4EBF-A331-CD828B360108}" type="presParOf" srcId="{8FECFC57-F5E3-4521-853F-E878F378B0B0}" destId="{65C31295-2623-4778-828D-5A086464B020}" srcOrd="7" destOrd="0" presId="urn:microsoft.com/office/officeart/2005/8/layout/cycle6"/>
    <dgm:cxn modelId="{1B7BB2DC-F843-48F4-A5E7-816DAD465DD3}" type="presParOf" srcId="{8FECFC57-F5E3-4521-853F-E878F378B0B0}" destId="{C44D7294-9F30-42BA-9F2D-5ABF66789513}" srcOrd="8" destOrd="0" presId="urn:microsoft.com/office/officeart/2005/8/layout/cycle6"/>
    <dgm:cxn modelId="{6B53A87E-21BB-4B4B-8F66-92A1625F0CD9}" type="presParOf" srcId="{8FECFC57-F5E3-4521-853F-E878F378B0B0}" destId="{A7F719F0-8457-4507-B84F-B985156D86D3}" srcOrd="9" destOrd="0" presId="urn:microsoft.com/office/officeart/2005/8/layout/cycle6"/>
    <dgm:cxn modelId="{AF1864AE-99A0-4845-B859-EE75550A0799}" type="presParOf" srcId="{8FECFC57-F5E3-4521-853F-E878F378B0B0}" destId="{B71CC2A1-7327-42F4-9395-132A9319D87B}" srcOrd="10" destOrd="0" presId="urn:microsoft.com/office/officeart/2005/8/layout/cycle6"/>
    <dgm:cxn modelId="{FD9EB992-2C3F-4F7B-8AAC-F74A7553A693}" type="presParOf" srcId="{8FECFC57-F5E3-4521-853F-E878F378B0B0}" destId="{867CAA8B-AECA-4649-B6E5-4049D6FAA789}" srcOrd="11" destOrd="0" presId="urn:microsoft.com/office/officeart/2005/8/layout/cycle6"/>
    <dgm:cxn modelId="{71E9E953-CF2E-4C92-B2DE-A6FA66CCBF5C}" type="presParOf" srcId="{8FECFC57-F5E3-4521-853F-E878F378B0B0}" destId="{57A436F8-8E16-486C-A801-430C54F6EA1C}" srcOrd="12" destOrd="0" presId="urn:microsoft.com/office/officeart/2005/8/layout/cycle6"/>
    <dgm:cxn modelId="{85BBFAB5-2041-4185-A450-B062841F818A}" type="presParOf" srcId="{8FECFC57-F5E3-4521-853F-E878F378B0B0}" destId="{67383957-64AB-42AA-8F23-F7EC12372398}" srcOrd="13" destOrd="0" presId="urn:microsoft.com/office/officeart/2005/8/layout/cycle6"/>
    <dgm:cxn modelId="{A1BED736-862E-4586-8E78-691F9811DBCF}" type="presParOf" srcId="{8FECFC57-F5E3-4521-853F-E878F378B0B0}" destId="{9A10A5C1-861A-479D-973C-86E37B37F88F}" srcOrd="14" destOrd="0" presId="urn:microsoft.com/office/officeart/2005/8/layout/cycle6"/>
    <dgm:cxn modelId="{75AC73D7-49BE-452A-8952-0E000FFEF753}" type="presParOf" srcId="{8FECFC57-F5E3-4521-853F-E878F378B0B0}" destId="{DB31C563-45FA-474A-A048-00B012512D5F}" srcOrd="15" destOrd="0" presId="urn:microsoft.com/office/officeart/2005/8/layout/cycle6"/>
    <dgm:cxn modelId="{2D00EAE2-5E8B-44DD-A1DE-BF95E307CFF6}" type="presParOf" srcId="{8FECFC57-F5E3-4521-853F-E878F378B0B0}" destId="{1918BFAF-474B-4B5B-A82A-A60D620BEDD8}" srcOrd="16" destOrd="0" presId="urn:microsoft.com/office/officeart/2005/8/layout/cycle6"/>
    <dgm:cxn modelId="{0A47CFBC-BFC1-4890-A89D-53659534BEFA}" type="presParOf" srcId="{8FECFC57-F5E3-4521-853F-E878F378B0B0}" destId="{CD842976-42D3-400A-BAF8-0CD8D3510170}" srcOrd="17" destOrd="0" presId="urn:microsoft.com/office/officeart/2005/8/layout/cycle6"/>
    <dgm:cxn modelId="{76394DBA-1156-413F-8F26-D0E3DA7998AC}" type="presParOf" srcId="{8FECFC57-F5E3-4521-853F-E878F378B0B0}" destId="{10539F7D-47ED-4439-9281-1EAF461E6970}" srcOrd="18" destOrd="0" presId="urn:microsoft.com/office/officeart/2005/8/layout/cycle6"/>
    <dgm:cxn modelId="{10EE22A1-4E11-4129-98CB-3894EF880BB9}" type="presParOf" srcId="{8FECFC57-F5E3-4521-853F-E878F378B0B0}" destId="{E4146A00-0FC5-4C8B-B825-47C41A77B214}" srcOrd="19" destOrd="0" presId="urn:microsoft.com/office/officeart/2005/8/layout/cycle6"/>
    <dgm:cxn modelId="{4A9E706C-6D5D-4686-88C9-08AD1D5830D3}" type="presParOf" srcId="{8FECFC57-F5E3-4521-853F-E878F378B0B0}" destId="{E75CF912-2310-4FB6-8C3F-8579B52C9494}" srcOrd="20" destOrd="0" presId="urn:microsoft.com/office/officeart/2005/8/layout/cycle6"/>
    <dgm:cxn modelId="{C644A0AE-4563-4DC0-8B25-B278D38A7D90}" type="presParOf" srcId="{8FECFC57-F5E3-4521-853F-E878F378B0B0}" destId="{E0C4830E-9FDF-464C-9B37-071CFCB259D4}" srcOrd="21" destOrd="0" presId="urn:microsoft.com/office/officeart/2005/8/layout/cycle6"/>
    <dgm:cxn modelId="{CEB42211-79EA-4962-BC7D-174FBAB67195}" type="presParOf" srcId="{8FECFC57-F5E3-4521-853F-E878F378B0B0}" destId="{12033051-AE4F-4CD2-8237-F8226BBD3BBA}" srcOrd="22" destOrd="0" presId="urn:microsoft.com/office/officeart/2005/8/layout/cycle6"/>
    <dgm:cxn modelId="{77386B87-4928-4EE2-B569-4B77A2035545}" type="presParOf" srcId="{8FECFC57-F5E3-4521-853F-E878F378B0B0}" destId="{295D5FD4-ADFB-40C7-AACB-C8EDA634A643}" srcOrd="23" destOrd="0" presId="urn:microsoft.com/office/officeart/2005/8/layout/cycle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2021-2022\ИНФОРМАТИЗАЦИЯ\триедин информатизац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D:\2021-2022\ИНФОРМАТИЗАЦИЯ\мод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214290"/>
            <a:ext cx="9144000" cy="65365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Схема 4"/>
          <p:cNvGraphicFramePr/>
          <p:nvPr/>
        </p:nvGraphicFramePr>
        <p:xfrm>
          <a:off x="642910" y="500042"/>
          <a:ext cx="8215370" cy="5643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Основные направления информатизации</a:t>
            </a:r>
            <a:br>
              <a:rPr lang="ru-RU" sz="3600" b="1" dirty="0" smtClean="0"/>
            </a:br>
            <a:r>
              <a:rPr lang="ru-RU" sz="3600" b="1" dirty="0" smtClean="0"/>
              <a:t> МБОУ СОШ №6 г.Ипатово</a:t>
            </a:r>
            <a:endParaRPr lang="ru-RU" sz="36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200024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Схема информатизации</a:t>
            </a:r>
            <a:br>
              <a:rPr lang="ru-RU" b="1" dirty="0" smtClean="0"/>
            </a:br>
            <a:r>
              <a:rPr lang="ru-RU" b="1" dirty="0" smtClean="0"/>
              <a:t> МБОУ СОШ №6 г.Ипатово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3643306" y="3143248"/>
            <a:ext cx="2428892" cy="171451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Школьный  Центр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информационных технологий 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(ЦИТ)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151</Words>
  <PresentationFormat>Экран (4:3)</PresentationFormat>
  <Paragraphs>48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 Основные направления информатизации  МБОУ СОШ №6 г.Ипатово</vt:lpstr>
      <vt:lpstr>Схема информатизации  МБОУ СОШ №6 г.Ипатово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Пользователь Windows</cp:lastModifiedBy>
  <cp:revision>10</cp:revision>
  <dcterms:created xsi:type="dcterms:W3CDTF">2021-08-23T05:12:23Z</dcterms:created>
  <dcterms:modified xsi:type="dcterms:W3CDTF">2022-05-05T09:34:35Z</dcterms:modified>
</cp:coreProperties>
</file>